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4"/>
  </p:sldMasterIdLst>
  <p:notesMasterIdLst>
    <p:notesMasterId r:id="rId30"/>
  </p:notesMasterIdLst>
  <p:sldIdLst>
    <p:sldId id="256" r:id="rId5"/>
    <p:sldId id="259" r:id="rId6"/>
    <p:sldId id="611" r:id="rId7"/>
    <p:sldId id="316" r:id="rId8"/>
    <p:sldId id="315" r:id="rId9"/>
    <p:sldId id="608" r:id="rId10"/>
    <p:sldId id="319" r:id="rId11"/>
    <p:sldId id="579" r:id="rId12"/>
    <p:sldId id="552" r:id="rId13"/>
    <p:sldId id="586" r:id="rId14"/>
    <p:sldId id="607" r:id="rId15"/>
    <p:sldId id="610" r:id="rId16"/>
    <p:sldId id="293" r:id="rId17"/>
    <p:sldId id="294" r:id="rId18"/>
    <p:sldId id="585" r:id="rId19"/>
    <p:sldId id="612" r:id="rId20"/>
    <p:sldId id="613" r:id="rId21"/>
    <p:sldId id="591" r:id="rId22"/>
    <p:sldId id="307" r:id="rId23"/>
    <p:sldId id="616" r:id="rId24"/>
    <p:sldId id="317" r:id="rId25"/>
    <p:sldId id="318" r:id="rId26"/>
    <p:sldId id="615" r:id="rId27"/>
    <p:sldId id="614" r:id="rId28"/>
    <p:sldId id="289" r:id="rId29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06EE7F0-D076-4F7D-AFB9-C6BA8C868F12}">
          <p14:sldIdLst>
            <p14:sldId id="256"/>
            <p14:sldId id="259"/>
            <p14:sldId id="611"/>
            <p14:sldId id="316"/>
            <p14:sldId id="315"/>
            <p14:sldId id="608"/>
            <p14:sldId id="319"/>
            <p14:sldId id="579"/>
            <p14:sldId id="552"/>
            <p14:sldId id="586"/>
            <p14:sldId id="607"/>
            <p14:sldId id="610"/>
            <p14:sldId id="293"/>
            <p14:sldId id="294"/>
            <p14:sldId id="585"/>
            <p14:sldId id="612"/>
            <p14:sldId id="613"/>
            <p14:sldId id="591"/>
            <p14:sldId id="307"/>
            <p14:sldId id="616"/>
            <p14:sldId id="317"/>
            <p14:sldId id="318"/>
            <p14:sldId id="615"/>
            <p14:sldId id="614"/>
            <p14:sldId id="28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rwin Bryant" initials="CB" lastIdx="1" clrIdx="0">
    <p:extLst>
      <p:ext uri="{19B8F6BF-5375-455C-9EA6-DF929625EA0E}">
        <p15:presenceInfo xmlns:p15="http://schemas.microsoft.com/office/powerpoint/2012/main" userId="0ca36b1b3fcece6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0B20F0-81D1-354C-A37D-4ABAA1298858}" v="108" dt="2023-05-25T16:04:41.3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30"/>
    <p:restoredTop sz="94782"/>
  </p:normalViewPr>
  <p:slideViewPr>
    <p:cSldViewPr snapToGrid="0">
      <p:cViewPr varScale="1">
        <p:scale>
          <a:sx n="90" d="100"/>
          <a:sy n="90" d="100"/>
        </p:scale>
        <p:origin x="87" y="10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image" Target="../media/image28.jpg"/><Relationship Id="rId4" Type="http://schemas.openxmlformats.org/officeDocument/2006/relationships/image" Target="../media/image31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image" Target="../media/image28.jpg"/><Relationship Id="rId4" Type="http://schemas.openxmlformats.org/officeDocument/2006/relationships/image" Target="../media/image31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FDF23E-9360-7D4A-A0D3-2CF898144A9E}" type="doc">
      <dgm:prSet loTypeId="urn:microsoft.com/office/officeart/2005/8/layout/cycle8" loCatId="" qsTypeId="urn:microsoft.com/office/officeart/2005/8/quickstyle/simple1" qsCatId="simple" csTypeId="urn:microsoft.com/office/officeart/2005/8/colors/accent1_2" csCatId="accent1" phldr="1"/>
      <dgm:spPr/>
    </dgm:pt>
    <dgm:pt modelId="{A82102A3-5E35-C648-A217-790E1DD37ABE}">
      <dgm:prSet phldrT="[Text]"/>
      <dgm:spPr/>
      <dgm:t>
        <a:bodyPr/>
        <a:lstStyle/>
        <a:p>
          <a:r>
            <a:rPr lang="en-US" dirty="0"/>
            <a:t>House</a:t>
          </a:r>
        </a:p>
      </dgm:t>
    </dgm:pt>
    <dgm:pt modelId="{94F6824C-CDF1-C846-A5A6-13E6B36460EF}" type="parTrans" cxnId="{A7EDB9BF-1EA6-6E44-A1E7-7B8252253874}">
      <dgm:prSet/>
      <dgm:spPr/>
      <dgm:t>
        <a:bodyPr/>
        <a:lstStyle/>
        <a:p>
          <a:endParaRPr lang="en-US"/>
        </a:p>
      </dgm:t>
    </dgm:pt>
    <dgm:pt modelId="{59D57A9E-639A-724E-942E-A91E6B14A97E}" type="sibTrans" cxnId="{A7EDB9BF-1EA6-6E44-A1E7-7B8252253874}">
      <dgm:prSet/>
      <dgm:spPr/>
      <dgm:t>
        <a:bodyPr/>
        <a:lstStyle/>
        <a:p>
          <a:endParaRPr lang="en-US"/>
        </a:p>
      </dgm:t>
    </dgm:pt>
    <dgm:pt modelId="{63EAF632-8307-C94F-A130-F85FE0AEF425}">
      <dgm:prSet phldrT="[Text]"/>
      <dgm:spPr/>
      <dgm:t>
        <a:bodyPr/>
        <a:lstStyle/>
        <a:p>
          <a:r>
            <a:rPr lang="en-US" dirty="0"/>
            <a:t>Timing</a:t>
          </a:r>
        </a:p>
      </dgm:t>
    </dgm:pt>
    <dgm:pt modelId="{85142749-AC9C-A44D-A95E-D0C9BFF81C3B}" type="parTrans" cxnId="{4E019510-E5E8-AF4A-9697-7E2BF2D61A76}">
      <dgm:prSet/>
      <dgm:spPr/>
      <dgm:t>
        <a:bodyPr/>
        <a:lstStyle/>
        <a:p>
          <a:endParaRPr lang="en-US"/>
        </a:p>
      </dgm:t>
    </dgm:pt>
    <dgm:pt modelId="{5A54307A-0D48-1D42-A702-1D3388A97471}" type="sibTrans" cxnId="{4E019510-E5E8-AF4A-9697-7E2BF2D61A76}">
      <dgm:prSet/>
      <dgm:spPr/>
      <dgm:t>
        <a:bodyPr/>
        <a:lstStyle/>
        <a:p>
          <a:endParaRPr lang="en-US"/>
        </a:p>
      </dgm:t>
    </dgm:pt>
    <dgm:pt modelId="{0EBD41C5-47F2-C141-B57D-2847C0EA2F85}">
      <dgm:prSet phldrT="[Text]"/>
      <dgm:spPr/>
      <dgm:t>
        <a:bodyPr/>
        <a:lstStyle/>
        <a:p>
          <a:r>
            <a:rPr lang="en-US" dirty="0"/>
            <a:t>Stuff</a:t>
          </a:r>
        </a:p>
      </dgm:t>
    </dgm:pt>
    <dgm:pt modelId="{CE71CEF3-6B24-5147-8595-A3546BCE03BD}" type="parTrans" cxnId="{FCA50EEA-6F49-AA4A-A844-E047C66A163D}">
      <dgm:prSet/>
      <dgm:spPr/>
      <dgm:t>
        <a:bodyPr/>
        <a:lstStyle/>
        <a:p>
          <a:endParaRPr lang="en-US"/>
        </a:p>
      </dgm:t>
    </dgm:pt>
    <dgm:pt modelId="{7ADEE646-076C-D34A-9CD5-27D4793F52A5}" type="sibTrans" cxnId="{FCA50EEA-6F49-AA4A-A844-E047C66A163D}">
      <dgm:prSet/>
      <dgm:spPr/>
      <dgm:t>
        <a:bodyPr/>
        <a:lstStyle/>
        <a:p>
          <a:endParaRPr lang="en-US"/>
        </a:p>
      </dgm:t>
    </dgm:pt>
    <dgm:pt modelId="{81432DDE-670E-EC42-8724-187C88189C7B}" type="pres">
      <dgm:prSet presAssocID="{DBFDF23E-9360-7D4A-A0D3-2CF898144A9E}" presName="compositeShape" presStyleCnt="0">
        <dgm:presLayoutVars>
          <dgm:chMax val="7"/>
          <dgm:dir/>
          <dgm:resizeHandles val="exact"/>
        </dgm:presLayoutVars>
      </dgm:prSet>
      <dgm:spPr/>
    </dgm:pt>
    <dgm:pt modelId="{2B7F70FF-2391-8349-AF75-020846741308}" type="pres">
      <dgm:prSet presAssocID="{DBFDF23E-9360-7D4A-A0D3-2CF898144A9E}" presName="wedge1" presStyleLbl="node1" presStyleIdx="0" presStyleCnt="3"/>
      <dgm:spPr/>
    </dgm:pt>
    <dgm:pt modelId="{8FC4DC91-4059-3042-AB62-3F458E1E9FDB}" type="pres">
      <dgm:prSet presAssocID="{DBFDF23E-9360-7D4A-A0D3-2CF898144A9E}" presName="dummy1a" presStyleCnt="0"/>
      <dgm:spPr/>
    </dgm:pt>
    <dgm:pt modelId="{2907FE33-6F7A-FF41-93B6-D7F1F1488026}" type="pres">
      <dgm:prSet presAssocID="{DBFDF23E-9360-7D4A-A0D3-2CF898144A9E}" presName="dummy1b" presStyleCnt="0"/>
      <dgm:spPr/>
    </dgm:pt>
    <dgm:pt modelId="{77375603-9BF0-1744-BD4F-7B83471E862B}" type="pres">
      <dgm:prSet presAssocID="{DBFDF23E-9360-7D4A-A0D3-2CF898144A9E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4567758-A807-BD42-BEC7-3091F91E1148}" type="pres">
      <dgm:prSet presAssocID="{DBFDF23E-9360-7D4A-A0D3-2CF898144A9E}" presName="wedge2" presStyleLbl="node1" presStyleIdx="1" presStyleCnt="3"/>
      <dgm:spPr/>
    </dgm:pt>
    <dgm:pt modelId="{42B00B99-8E8E-2A4F-8D5E-E01932FDD944}" type="pres">
      <dgm:prSet presAssocID="{DBFDF23E-9360-7D4A-A0D3-2CF898144A9E}" presName="dummy2a" presStyleCnt="0"/>
      <dgm:spPr/>
    </dgm:pt>
    <dgm:pt modelId="{960C55D1-88C4-3643-933B-A25EB12AA8DE}" type="pres">
      <dgm:prSet presAssocID="{DBFDF23E-9360-7D4A-A0D3-2CF898144A9E}" presName="dummy2b" presStyleCnt="0"/>
      <dgm:spPr/>
    </dgm:pt>
    <dgm:pt modelId="{C3C7C5F6-5240-3541-AFB1-6AED789A953B}" type="pres">
      <dgm:prSet presAssocID="{DBFDF23E-9360-7D4A-A0D3-2CF898144A9E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85A9F2BA-0C79-D34F-8102-58154CE4E3DA}" type="pres">
      <dgm:prSet presAssocID="{DBFDF23E-9360-7D4A-A0D3-2CF898144A9E}" presName="wedge3" presStyleLbl="node1" presStyleIdx="2" presStyleCnt="3"/>
      <dgm:spPr/>
    </dgm:pt>
    <dgm:pt modelId="{981DC4CC-EF1D-6840-B037-D25D4BA2F746}" type="pres">
      <dgm:prSet presAssocID="{DBFDF23E-9360-7D4A-A0D3-2CF898144A9E}" presName="dummy3a" presStyleCnt="0"/>
      <dgm:spPr/>
    </dgm:pt>
    <dgm:pt modelId="{58A1B596-4547-4C41-906C-47AD4CBA1D00}" type="pres">
      <dgm:prSet presAssocID="{DBFDF23E-9360-7D4A-A0D3-2CF898144A9E}" presName="dummy3b" presStyleCnt="0"/>
      <dgm:spPr/>
    </dgm:pt>
    <dgm:pt modelId="{4D44FEF4-D63B-1040-B28E-DC169F7644C6}" type="pres">
      <dgm:prSet presAssocID="{DBFDF23E-9360-7D4A-A0D3-2CF898144A9E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BDC7FD1D-C3B2-2F4C-ACBF-BB197AC2A305}" type="pres">
      <dgm:prSet presAssocID="{59D57A9E-639A-724E-942E-A91E6B14A97E}" presName="arrowWedge1" presStyleLbl="fgSibTrans2D1" presStyleIdx="0" presStyleCnt="3"/>
      <dgm:spPr/>
    </dgm:pt>
    <dgm:pt modelId="{6E7228F7-8AA6-624B-A185-3A85E539FEF3}" type="pres">
      <dgm:prSet presAssocID="{5A54307A-0D48-1D42-A702-1D3388A97471}" presName="arrowWedge2" presStyleLbl="fgSibTrans2D1" presStyleIdx="1" presStyleCnt="3"/>
      <dgm:spPr/>
    </dgm:pt>
    <dgm:pt modelId="{DC671C70-25F7-F341-83DB-599464EC4066}" type="pres">
      <dgm:prSet presAssocID="{7ADEE646-076C-D34A-9CD5-27D4793F52A5}" presName="arrowWedge3" presStyleLbl="fgSibTrans2D1" presStyleIdx="2" presStyleCnt="3"/>
      <dgm:spPr/>
    </dgm:pt>
  </dgm:ptLst>
  <dgm:cxnLst>
    <dgm:cxn modelId="{73CBFE06-2B91-9045-B256-1D72BEC5AF1E}" type="presOf" srcId="{63EAF632-8307-C94F-A130-F85FE0AEF425}" destId="{C3C7C5F6-5240-3541-AFB1-6AED789A953B}" srcOrd="1" destOrd="0" presId="urn:microsoft.com/office/officeart/2005/8/layout/cycle8"/>
    <dgm:cxn modelId="{4E019510-E5E8-AF4A-9697-7E2BF2D61A76}" srcId="{DBFDF23E-9360-7D4A-A0D3-2CF898144A9E}" destId="{63EAF632-8307-C94F-A130-F85FE0AEF425}" srcOrd="1" destOrd="0" parTransId="{85142749-AC9C-A44D-A95E-D0C9BFF81C3B}" sibTransId="{5A54307A-0D48-1D42-A702-1D3388A97471}"/>
    <dgm:cxn modelId="{BD3D6244-1A4A-D94D-A15C-0623C652B7B0}" type="presOf" srcId="{A82102A3-5E35-C648-A217-790E1DD37ABE}" destId="{2B7F70FF-2391-8349-AF75-020846741308}" srcOrd="0" destOrd="0" presId="urn:microsoft.com/office/officeart/2005/8/layout/cycle8"/>
    <dgm:cxn modelId="{41563356-1106-ED44-8455-3B9E2FA75796}" type="presOf" srcId="{A82102A3-5E35-C648-A217-790E1DD37ABE}" destId="{77375603-9BF0-1744-BD4F-7B83471E862B}" srcOrd="1" destOrd="0" presId="urn:microsoft.com/office/officeart/2005/8/layout/cycle8"/>
    <dgm:cxn modelId="{18D23A96-95BE-2747-AD19-E21140265E64}" type="presOf" srcId="{0EBD41C5-47F2-C141-B57D-2847C0EA2F85}" destId="{4D44FEF4-D63B-1040-B28E-DC169F7644C6}" srcOrd="1" destOrd="0" presId="urn:microsoft.com/office/officeart/2005/8/layout/cycle8"/>
    <dgm:cxn modelId="{6E56D7A4-F219-A04B-8FFE-9E36CF07D71A}" type="presOf" srcId="{DBFDF23E-9360-7D4A-A0D3-2CF898144A9E}" destId="{81432DDE-670E-EC42-8724-187C88189C7B}" srcOrd="0" destOrd="0" presId="urn:microsoft.com/office/officeart/2005/8/layout/cycle8"/>
    <dgm:cxn modelId="{AC4433AD-848B-FE49-9B14-B03F31FD1CD2}" type="presOf" srcId="{0EBD41C5-47F2-C141-B57D-2847C0EA2F85}" destId="{85A9F2BA-0C79-D34F-8102-58154CE4E3DA}" srcOrd="0" destOrd="0" presId="urn:microsoft.com/office/officeart/2005/8/layout/cycle8"/>
    <dgm:cxn modelId="{A7EDB9BF-1EA6-6E44-A1E7-7B8252253874}" srcId="{DBFDF23E-9360-7D4A-A0D3-2CF898144A9E}" destId="{A82102A3-5E35-C648-A217-790E1DD37ABE}" srcOrd="0" destOrd="0" parTransId="{94F6824C-CDF1-C846-A5A6-13E6B36460EF}" sibTransId="{59D57A9E-639A-724E-942E-A91E6B14A97E}"/>
    <dgm:cxn modelId="{FCA50EEA-6F49-AA4A-A844-E047C66A163D}" srcId="{DBFDF23E-9360-7D4A-A0D3-2CF898144A9E}" destId="{0EBD41C5-47F2-C141-B57D-2847C0EA2F85}" srcOrd="2" destOrd="0" parTransId="{CE71CEF3-6B24-5147-8595-A3546BCE03BD}" sibTransId="{7ADEE646-076C-D34A-9CD5-27D4793F52A5}"/>
    <dgm:cxn modelId="{50CC54FF-75C6-E244-95A8-5229D9902DC2}" type="presOf" srcId="{63EAF632-8307-C94F-A130-F85FE0AEF425}" destId="{74567758-A807-BD42-BEC7-3091F91E1148}" srcOrd="0" destOrd="0" presId="urn:microsoft.com/office/officeart/2005/8/layout/cycle8"/>
    <dgm:cxn modelId="{79C9FE86-2830-0448-AD2A-74F5CC19BB6B}" type="presParOf" srcId="{81432DDE-670E-EC42-8724-187C88189C7B}" destId="{2B7F70FF-2391-8349-AF75-020846741308}" srcOrd="0" destOrd="0" presId="urn:microsoft.com/office/officeart/2005/8/layout/cycle8"/>
    <dgm:cxn modelId="{5336CB9D-F275-9841-83AB-ED8B00409D1F}" type="presParOf" srcId="{81432DDE-670E-EC42-8724-187C88189C7B}" destId="{8FC4DC91-4059-3042-AB62-3F458E1E9FDB}" srcOrd="1" destOrd="0" presId="urn:microsoft.com/office/officeart/2005/8/layout/cycle8"/>
    <dgm:cxn modelId="{5F79F1EC-A9EA-3D47-9EDC-689DD715CCB2}" type="presParOf" srcId="{81432DDE-670E-EC42-8724-187C88189C7B}" destId="{2907FE33-6F7A-FF41-93B6-D7F1F1488026}" srcOrd="2" destOrd="0" presId="urn:microsoft.com/office/officeart/2005/8/layout/cycle8"/>
    <dgm:cxn modelId="{4AA3164D-5B88-9144-975E-2855FF1A9CEA}" type="presParOf" srcId="{81432DDE-670E-EC42-8724-187C88189C7B}" destId="{77375603-9BF0-1744-BD4F-7B83471E862B}" srcOrd="3" destOrd="0" presId="urn:microsoft.com/office/officeart/2005/8/layout/cycle8"/>
    <dgm:cxn modelId="{01DFD662-887F-AF4B-8FE7-0B7A9DD5C74C}" type="presParOf" srcId="{81432DDE-670E-EC42-8724-187C88189C7B}" destId="{74567758-A807-BD42-BEC7-3091F91E1148}" srcOrd="4" destOrd="0" presId="urn:microsoft.com/office/officeart/2005/8/layout/cycle8"/>
    <dgm:cxn modelId="{DE9DB618-9CEA-A24D-8111-BD963E4ED25B}" type="presParOf" srcId="{81432DDE-670E-EC42-8724-187C88189C7B}" destId="{42B00B99-8E8E-2A4F-8D5E-E01932FDD944}" srcOrd="5" destOrd="0" presId="urn:microsoft.com/office/officeart/2005/8/layout/cycle8"/>
    <dgm:cxn modelId="{169AD61E-872F-744F-AB9A-D6786D0AF31F}" type="presParOf" srcId="{81432DDE-670E-EC42-8724-187C88189C7B}" destId="{960C55D1-88C4-3643-933B-A25EB12AA8DE}" srcOrd="6" destOrd="0" presId="urn:microsoft.com/office/officeart/2005/8/layout/cycle8"/>
    <dgm:cxn modelId="{AEB29E18-C829-7444-9005-5FD6E7B78BB1}" type="presParOf" srcId="{81432DDE-670E-EC42-8724-187C88189C7B}" destId="{C3C7C5F6-5240-3541-AFB1-6AED789A953B}" srcOrd="7" destOrd="0" presId="urn:microsoft.com/office/officeart/2005/8/layout/cycle8"/>
    <dgm:cxn modelId="{EFBA8D01-C86F-984E-9BF4-0A23889E8189}" type="presParOf" srcId="{81432DDE-670E-EC42-8724-187C88189C7B}" destId="{85A9F2BA-0C79-D34F-8102-58154CE4E3DA}" srcOrd="8" destOrd="0" presId="urn:microsoft.com/office/officeart/2005/8/layout/cycle8"/>
    <dgm:cxn modelId="{983E8565-415D-AE4A-9D0F-A07B933847C5}" type="presParOf" srcId="{81432DDE-670E-EC42-8724-187C88189C7B}" destId="{981DC4CC-EF1D-6840-B037-D25D4BA2F746}" srcOrd="9" destOrd="0" presId="urn:microsoft.com/office/officeart/2005/8/layout/cycle8"/>
    <dgm:cxn modelId="{B2277D84-92D5-A245-95EB-4D0C52609029}" type="presParOf" srcId="{81432DDE-670E-EC42-8724-187C88189C7B}" destId="{58A1B596-4547-4C41-906C-47AD4CBA1D00}" srcOrd="10" destOrd="0" presId="urn:microsoft.com/office/officeart/2005/8/layout/cycle8"/>
    <dgm:cxn modelId="{F4F9CAE1-D7A5-374D-9B6F-3FBB99B0C255}" type="presParOf" srcId="{81432DDE-670E-EC42-8724-187C88189C7B}" destId="{4D44FEF4-D63B-1040-B28E-DC169F7644C6}" srcOrd="11" destOrd="0" presId="urn:microsoft.com/office/officeart/2005/8/layout/cycle8"/>
    <dgm:cxn modelId="{FFE85708-32DD-C145-9008-07EC4F694A94}" type="presParOf" srcId="{81432DDE-670E-EC42-8724-187C88189C7B}" destId="{BDC7FD1D-C3B2-2F4C-ACBF-BB197AC2A305}" srcOrd="12" destOrd="0" presId="urn:microsoft.com/office/officeart/2005/8/layout/cycle8"/>
    <dgm:cxn modelId="{5E32E67A-B079-6C4B-B2A7-2035B25BAB8A}" type="presParOf" srcId="{81432DDE-670E-EC42-8724-187C88189C7B}" destId="{6E7228F7-8AA6-624B-A185-3A85E539FEF3}" srcOrd="13" destOrd="0" presId="urn:microsoft.com/office/officeart/2005/8/layout/cycle8"/>
    <dgm:cxn modelId="{77E47D4E-1E9E-B944-A6F0-1F714BF167F8}" type="presParOf" srcId="{81432DDE-670E-EC42-8724-187C88189C7B}" destId="{DC671C70-25F7-F341-83DB-599464EC4066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B3CCE5-99B4-D847-A630-A72959EC0384}" type="doc">
      <dgm:prSet loTypeId="urn:microsoft.com/office/officeart/2005/8/layout/StepDownProcess" loCatId="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41287F6-86BD-2C4E-A6BB-709B73006093}">
      <dgm:prSet phldrT="[Text]"/>
      <dgm:spPr/>
      <dgm:t>
        <a:bodyPr/>
        <a:lstStyle/>
        <a:p>
          <a:r>
            <a:rPr lang="en-US"/>
            <a:t>Sell</a:t>
          </a:r>
        </a:p>
      </dgm:t>
    </dgm:pt>
    <dgm:pt modelId="{D0E1B64D-444F-BC4F-BA18-334FF66B31B6}" type="parTrans" cxnId="{7B971230-8F82-D74E-B812-A09200CDC73D}">
      <dgm:prSet/>
      <dgm:spPr/>
      <dgm:t>
        <a:bodyPr/>
        <a:lstStyle/>
        <a:p>
          <a:endParaRPr lang="en-US"/>
        </a:p>
      </dgm:t>
    </dgm:pt>
    <dgm:pt modelId="{E85FA797-F4D8-2F45-BD11-1BFBDCB68087}" type="sibTrans" cxnId="{7B971230-8F82-D74E-B812-A09200CDC73D}">
      <dgm:prSet/>
      <dgm:spPr/>
      <dgm:t>
        <a:bodyPr/>
        <a:lstStyle/>
        <a:p>
          <a:endParaRPr lang="en-US"/>
        </a:p>
      </dgm:t>
    </dgm:pt>
    <dgm:pt modelId="{23183610-A400-144F-B5EB-54A77577EAD1}">
      <dgm:prSet phldrT="[Text]"/>
      <dgm:spPr/>
      <dgm:t>
        <a:bodyPr/>
        <a:lstStyle/>
        <a:p>
          <a:r>
            <a:rPr lang="en-US"/>
            <a:t>On-Line</a:t>
          </a:r>
        </a:p>
      </dgm:t>
    </dgm:pt>
    <dgm:pt modelId="{0944F3F8-CAA1-D74D-BE51-81000853ADC3}" type="parTrans" cxnId="{62A56E1B-98AE-1140-A46E-84EAF120A1A7}">
      <dgm:prSet/>
      <dgm:spPr/>
      <dgm:t>
        <a:bodyPr/>
        <a:lstStyle/>
        <a:p>
          <a:endParaRPr lang="en-US"/>
        </a:p>
      </dgm:t>
    </dgm:pt>
    <dgm:pt modelId="{65FE1A2A-38F7-1647-B5AA-AA352D2CF737}" type="sibTrans" cxnId="{62A56E1B-98AE-1140-A46E-84EAF120A1A7}">
      <dgm:prSet/>
      <dgm:spPr/>
      <dgm:t>
        <a:bodyPr/>
        <a:lstStyle/>
        <a:p>
          <a:endParaRPr lang="en-US"/>
        </a:p>
      </dgm:t>
    </dgm:pt>
    <dgm:pt modelId="{2D317947-F70A-1041-87D3-3D901D7CD040}">
      <dgm:prSet phldrT="[Text]"/>
      <dgm:spPr/>
      <dgm:t>
        <a:bodyPr/>
        <a:lstStyle/>
        <a:p>
          <a:r>
            <a:rPr lang="en-US"/>
            <a:t>Donate</a:t>
          </a:r>
        </a:p>
      </dgm:t>
    </dgm:pt>
    <dgm:pt modelId="{AC7F9913-FDF4-F74B-892F-9DAE739625CF}" type="parTrans" cxnId="{E40CB4EA-5F4D-A243-842F-88F2CFFDDC26}">
      <dgm:prSet/>
      <dgm:spPr/>
      <dgm:t>
        <a:bodyPr/>
        <a:lstStyle/>
        <a:p>
          <a:endParaRPr lang="en-US"/>
        </a:p>
      </dgm:t>
    </dgm:pt>
    <dgm:pt modelId="{F272513E-CEEC-3B47-BBB5-025E714BE4C5}" type="sibTrans" cxnId="{E40CB4EA-5F4D-A243-842F-88F2CFFDDC26}">
      <dgm:prSet/>
      <dgm:spPr/>
      <dgm:t>
        <a:bodyPr/>
        <a:lstStyle/>
        <a:p>
          <a:endParaRPr lang="en-US"/>
        </a:p>
      </dgm:t>
    </dgm:pt>
    <dgm:pt modelId="{1F34A55E-3A4C-5C47-9D52-DB39B0886848}">
      <dgm:prSet phldrT="[Text]"/>
      <dgm:spPr/>
      <dgm:t>
        <a:bodyPr/>
        <a:lstStyle/>
        <a:p>
          <a:r>
            <a:rPr lang="en-US"/>
            <a:t>Charity</a:t>
          </a:r>
        </a:p>
      </dgm:t>
    </dgm:pt>
    <dgm:pt modelId="{32EA6606-98D5-664B-B452-558D9044BC6B}" type="parTrans" cxnId="{BB3557B8-37D5-CE49-B9DF-C577D702CB2C}">
      <dgm:prSet/>
      <dgm:spPr/>
      <dgm:t>
        <a:bodyPr/>
        <a:lstStyle/>
        <a:p>
          <a:endParaRPr lang="en-US"/>
        </a:p>
      </dgm:t>
    </dgm:pt>
    <dgm:pt modelId="{A8448F80-FBAE-CD42-9747-329F81CF1C7D}" type="sibTrans" cxnId="{BB3557B8-37D5-CE49-B9DF-C577D702CB2C}">
      <dgm:prSet/>
      <dgm:spPr/>
      <dgm:t>
        <a:bodyPr/>
        <a:lstStyle/>
        <a:p>
          <a:endParaRPr lang="en-US"/>
        </a:p>
      </dgm:t>
    </dgm:pt>
    <dgm:pt modelId="{5979CC0D-8477-1B41-AB5A-C56CF912A18F}">
      <dgm:prSet phldrT="[Text]"/>
      <dgm:spPr/>
      <dgm:t>
        <a:bodyPr/>
        <a:lstStyle/>
        <a:p>
          <a:r>
            <a:rPr lang="en-US"/>
            <a:t>Trash</a:t>
          </a:r>
        </a:p>
      </dgm:t>
    </dgm:pt>
    <dgm:pt modelId="{8788FDF4-97F9-3140-A171-1B9A18FCFFE5}" type="parTrans" cxnId="{D2AAEAE4-F5B1-7342-97C9-4276DF8BBD18}">
      <dgm:prSet/>
      <dgm:spPr/>
      <dgm:t>
        <a:bodyPr/>
        <a:lstStyle/>
        <a:p>
          <a:endParaRPr lang="en-US"/>
        </a:p>
      </dgm:t>
    </dgm:pt>
    <dgm:pt modelId="{516B8567-399B-FF4B-AE3E-0B61B1513CD3}" type="sibTrans" cxnId="{D2AAEAE4-F5B1-7342-97C9-4276DF8BBD18}">
      <dgm:prSet/>
      <dgm:spPr/>
      <dgm:t>
        <a:bodyPr/>
        <a:lstStyle/>
        <a:p>
          <a:endParaRPr lang="en-US"/>
        </a:p>
      </dgm:t>
    </dgm:pt>
    <dgm:pt modelId="{29943F66-25B5-E44C-B431-D8843DFA4A32}">
      <dgm:prSet phldrT="[Text]"/>
      <dgm:spPr/>
      <dgm:t>
        <a:bodyPr/>
        <a:lstStyle/>
        <a:p>
          <a:r>
            <a:rPr lang="en-US"/>
            <a:t>Weekly </a:t>
          </a:r>
        </a:p>
      </dgm:t>
    </dgm:pt>
    <dgm:pt modelId="{4C8D870B-3565-6548-A139-9E7BE7933A69}" type="parTrans" cxnId="{ACFC4FA8-E2C8-334C-8BE0-39E969417310}">
      <dgm:prSet/>
      <dgm:spPr/>
      <dgm:t>
        <a:bodyPr/>
        <a:lstStyle/>
        <a:p>
          <a:endParaRPr lang="en-US"/>
        </a:p>
      </dgm:t>
    </dgm:pt>
    <dgm:pt modelId="{160AA774-F77E-494B-AD9A-07EA8E100070}" type="sibTrans" cxnId="{ACFC4FA8-E2C8-334C-8BE0-39E969417310}">
      <dgm:prSet/>
      <dgm:spPr/>
      <dgm:t>
        <a:bodyPr/>
        <a:lstStyle/>
        <a:p>
          <a:endParaRPr lang="en-US"/>
        </a:p>
      </dgm:t>
    </dgm:pt>
    <dgm:pt modelId="{B8637676-5FD0-B240-8D83-E9F1A757B62B}">
      <dgm:prSet phldrT="[Text]"/>
      <dgm:spPr/>
      <dgm:t>
        <a:bodyPr/>
        <a:lstStyle/>
        <a:p>
          <a:r>
            <a:rPr lang="en-US"/>
            <a:t>Consign</a:t>
          </a:r>
        </a:p>
      </dgm:t>
    </dgm:pt>
    <dgm:pt modelId="{6F56FF34-D22D-5542-A1AB-5016D2779647}" type="parTrans" cxnId="{257C3DBF-B5E2-5A4A-A14B-7063E621016F}">
      <dgm:prSet/>
      <dgm:spPr/>
    </dgm:pt>
    <dgm:pt modelId="{23EF3614-E2B0-EF41-90DC-2C8DBDDF5DAB}" type="sibTrans" cxnId="{257C3DBF-B5E2-5A4A-A14B-7063E621016F}">
      <dgm:prSet/>
      <dgm:spPr/>
    </dgm:pt>
    <dgm:pt modelId="{4EF24607-6A98-644C-A163-375C95D1ED5B}">
      <dgm:prSet phldrT="[Text]"/>
      <dgm:spPr/>
      <dgm:t>
        <a:bodyPr/>
        <a:lstStyle/>
        <a:p>
          <a:r>
            <a:rPr lang="en-US"/>
            <a:t>Estate Sale</a:t>
          </a:r>
        </a:p>
      </dgm:t>
    </dgm:pt>
    <dgm:pt modelId="{E7EBDF31-DC03-9A45-9E9D-60C400D1AE20}" type="parTrans" cxnId="{B42CAAC2-9150-764E-9422-EC546BE2A358}">
      <dgm:prSet/>
      <dgm:spPr/>
    </dgm:pt>
    <dgm:pt modelId="{95286960-3BCA-CF49-9B34-7470CF426C33}" type="sibTrans" cxnId="{B42CAAC2-9150-764E-9422-EC546BE2A358}">
      <dgm:prSet/>
      <dgm:spPr/>
    </dgm:pt>
    <dgm:pt modelId="{EDC80C2C-67D2-8A44-A047-9E1EFBB347BB}">
      <dgm:prSet phldrT="[Text]"/>
      <dgm:spPr/>
      <dgm:t>
        <a:bodyPr/>
        <a:lstStyle/>
        <a:p>
          <a:r>
            <a:rPr lang="en-US"/>
            <a:t>Give Away</a:t>
          </a:r>
        </a:p>
      </dgm:t>
    </dgm:pt>
    <dgm:pt modelId="{278831B0-4423-034A-9952-4CB40612EFAE}" type="parTrans" cxnId="{FD1A6343-6738-9D45-9E86-05950945B913}">
      <dgm:prSet/>
      <dgm:spPr/>
    </dgm:pt>
    <dgm:pt modelId="{7F6ACD77-F716-7344-86BD-28172B4AE9D5}" type="sibTrans" cxnId="{FD1A6343-6738-9D45-9E86-05950945B913}">
      <dgm:prSet/>
      <dgm:spPr/>
    </dgm:pt>
    <dgm:pt modelId="{90686884-6AFD-3C43-AE55-24A3D686CABB}">
      <dgm:prSet phldrT="[Text]"/>
      <dgm:spPr/>
      <dgm:t>
        <a:bodyPr/>
        <a:lstStyle/>
        <a:p>
          <a:r>
            <a:rPr lang="en-US"/>
            <a:t>Gift</a:t>
          </a:r>
        </a:p>
      </dgm:t>
    </dgm:pt>
    <dgm:pt modelId="{5140FDCF-9E64-AA4B-8804-02A83C65EBA3}" type="parTrans" cxnId="{959DEE64-798A-D749-AA06-C2EB81540912}">
      <dgm:prSet/>
      <dgm:spPr/>
    </dgm:pt>
    <dgm:pt modelId="{6956DFC1-C6F8-7744-8E76-BAC4C8A3C8A2}" type="sibTrans" cxnId="{959DEE64-798A-D749-AA06-C2EB81540912}">
      <dgm:prSet/>
      <dgm:spPr/>
    </dgm:pt>
    <dgm:pt modelId="{AC0DB55C-801B-C84A-9AC4-26D2ABEEDAAD}">
      <dgm:prSet phldrT="[Text]"/>
      <dgm:spPr/>
      <dgm:t>
        <a:bodyPr/>
        <a:lstStyle/>
        <a:p>
          <a:r>
            <a:rPr lang="en-US"/>
            <a:t>Seasonal </a:t>
          </a:r>
        </a:p>
      </dgm:t>
    </dgm:pt>
    <dgm:pt modelId="{49237465-028D-E048-BF8B-A92B84437B38}" type="parTrans" cxnId="{1709C4B1-BBAA-8841-ACE7-4F6101F47141}">
      <dgm:prSet/>
      <dgm:spPr/>
    </dgm:pt>
    <dgm:pt modelId="{08E248FA-DDB6-DF40-9FA4-46DF597AA2B0}" type="sibTrans" cxnId="{1709C4B1-BBAA-8841-ACE7-4F6101F47141}">
      <dgm:prSet/>
      <dgm:spPr/>
    </dgm:pt>
    <dgm:pt modelId="{526AE6FB-5CF1-D54E-B3DB-82D56158A246}">
      <dgm:prSet phldrT="[Text]"/>
      <dgm:spPr/>
      <dgm:t>
        <a:bodyPr/>
        <a:lstStyle/>
        <a:p>
          <a:r>
            <a:rPr lang="en-US"/>
            <a:t>Pay </a:t>
          </a:r>
        </a:p>
      </dgm:t>
    </dgm:pt>
    <dgm:pt modelId="{0845E795-D967-5E43-8C33-9EB49EE378A5}" type="parTrans" cxnId="{E0780B76-EED4-D042-99D3-74EAEDBDE6E5}">
      <dgm:prSet/>
      <dgm:spPr/>
    </dgm:pt>
    <dgm:pt modelId="{352A8024-8E7F-9D4A-B552-874974C8B8BA}" type="sibTrans" cxnId="{E0780B76-EED4-D042-99D3-74EAEDBDE6E5}">
      <dgm:prSet/>
      <dgm:spPr/>
    </dgm:pt>
    <dgm:pt modelId="{993F8641-EF89-254B-A0E6-B634720B838A}" type="pres">
      <dgm:prSet presAssocID="{99B3CCE5-99B4-D847-A630-A72959EC0384}" presName="rootnode" presStyleCnt="0">
        <dgm:presLayoutVars>
          <dgm:chMax/>
          <dgm:chPref/>
          <dgm:dir/>
          <dgm:animLvl val="lvl"/>
        </dgm:presLayoutVars>
      </dgm:prSet>
      <dgm:spPr/>
    </dgm:pt>
    <dgm:pt modelId="{42090EC0-D406-CF43-A73F-058B34C7FF5B}" type="pres">
      <dgm:prSet presAssocID="{941287F6-86BD-2C4E-A6BB-709B73006093}" presName="composite" presStyleCnt="0"/>
      <dgm:spPr/>
    </dgm:pt>
    <dgm:pt modelId="{C90794EF-F21C-7F45-8E73-A17382207F93}" type="pres">
      <dgm:prSet presAssocID="{941287F6-86BD-2C4E-A6BB-709B73006093}" presName="bentUpArrow1" presStyleLbl="alignImgPlace1" presStyleIdx="0" presStyleCnt="2"/>
      <dgm:spPr/>
    </dgm:pt>
    <dgm:pt modelId="{F836CDED-C18E-F643-BAAD-D28B32DE9375}" type="pres">
      <dgm:prSet presAssocID="{941287F6-86BD-2C4E-A6BB-709B73006093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522DC68C-47C6-3F48-81F1-FF4B8B269E04}" type="pres">
      <dgm:prSet presAssocID="{941287F6-86BD-2C4E-A6BB-709B73006093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D30E3535-F7AA-C04B-8424-AA957F425B11}" type="pres">
      <dgm:prSet presAssocID="{E85FA797-F4D8-2F45-BD11-1BFBDCB68087}" presName="sibTrans" presStyleCnt="0"/>
      <dgm:spPr/>
    </dgm:pt>
    <dgm:pt modelId="{367FFB30-1E7A-5E46-9DDB-FCA7268698EF}" type="pres">
      <dgm:prSet presAssocID="{2D317947-F70A-1041-87D3-3D901D7CD040}" presName="composite" presStyleCnt="0"/>
      <dgm:spPr/>
    </dgm:pt>
    <dgm:pt modelId="{FB305E33-7BED-4744-9058-51E0693DD5EE}" type="pres">
      <dgm:prSet presAssocID="{2D317947-F70A-1041-87D3-3D901D7CD040}" presName="bentUpArrow1" presStyleLbl="alignImgPlace1" presStyleIdx="1" presStyleCnt="2"/>
      <dgm:spPr/>
    </dgm:pt>
    <dgm:pt modelId="{E153651A-3FF4-B44B-B62C-4B2B4FECE821}" type="pres">
      <dgm:prSet presAssocID="{2D317947-F70A-1041-87D3-3D901D7CD040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E88644FF-B3B7-3949-ACF3-C297FCCCC8C0}" type="pres">
      <dgm:prSet presAssocID="{2D317947-F70A-1041-87D3-3D901D7CD040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31C18660-56EB-A74E-B40C-FE641AB0779D}" type="pres">
      <dgm:prSet presAssocID="{F272513E-CEEC-3B47-BBB5-025E714BE4C5}" presName="sibTrans" presStyleCnt="0"/>
      <dgm:spPr/>
    </dgm:pt>
    <dgm:pt modelId="{B7240B2B-F379-874D-BA01-67DC2E791720}" type="pres">
      <dgm:prSet presAssocID="{5979CC0D-8477-1B41-AB5A-C56CF912A18F}" presName="composite" presStyleCnt="0"/>
      <dgm:spPr/>
    </dgm:pt>
    <dgm:pt modelId="{FB937648-6322-CE4F-9E70-2D0E4C1A806A}" type="pres">
      <dgm:prSet presAssocID="{5979CC0D-8477-1B41-AB5A-C56CF912A18F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</dgm:pt>
    <dgm:pt modelId="{D6653C56-D457-6648-9F6D-70708A6F1DA8}" type="pres">
      <dgm:prSet presAssocID="{5979CC0D-8477-1B41-AB5A-C56CF912A18F}" presName="Final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4B69BD05-9239-3948-A5F6-7AED43478107}" type="presOf" srcId="{23183610-A400-144F-B5EB-54A77577EAD1}" destId="{522DC68C-47C6-3F48-81F1-FF4B8B269E04}" srcOrd="0" destOrd="0" presId="urn:microsoft.com/office/officeart/2005/8/layout/StepDownProcess"/>
    <dgm:cxn modelId="{D72D3A0C-6A26-664E-BBEB-458492E37E2C}" type="presOf" srcId="{B8637676-5FD0-B240-8D83-E9F1A757B62B}" destId="{522DC68C-47C6-3F48-81F1-FF4B8B269E04}" srcOrd="0" destOrd="1" presId="urn:microsoft.com/office/officeart/2005/8/layout/StepDownProcess"/>
    <dgm:cxn modelId="{62A56E1B-98AE-1140-A46E-84EAF120A1A7}" srcId="{941287F6-86BD-2C4E-A6BB-709B73006093}" destId="{23183610-A400-144F-B5EB-54A77577EAD1}" srcOrd="0" destOrd="0" parTransId="{0944F3F8-CAA1-D74D-BE51-81000853ADC3}" sibTransId="{65FE1A2A-38F7-1647-B5AA-AA352D2CF737}"/>
    <dgm:cxn modelId="{7B971230-8F82-D74E-B812-A09200CDC73D}" srcId="{99B3CCE5-99B4-D847-A630-A72959EC0384}" destId="{941287F6-86BD-2C4E-A6BB-709B73006093}" srcOrd="0" destOrd="0" parTransId="{D0E1B64D-444F-BC4F-BA18-334FF66B31B6}" sibTransId="{E85FA797-F4D8-2F45-BD11-1BFBDCB68087}"/>
    <dgm:cxn modelId="{FD1A6343-6738-9D45-9E86-05950945B913}" srcId="{2D317947-F70A-1041-87D3-3D901D7CD040}" destId="{EDC80C2C-67D2-8A44-A047-9E1EFBB347BB}" srcOrd="1" destOrd="0" parTransId="{278831B0-4423-034A-9952-4CB40612EFAE}" sibTransId="{7F6ACD77-F716-7344-86BD-28172B4AE9D5}"/>
    <dgm:cxn modelId="{959DEE64-798A-D749-AA06-C2EB81540912}" srcId="{2D317947-F70A-1041-87D3-3D901D7CD040}" destId="{90686884-6AFD-3C43-AE55-24A3D686CABB}" srcOrd="2" destOrd="0" parTransId="{5140FDCF-9E64-AA4B-8804-02A83C65EBA3}" sibTransId="{6956DFC1-C6F8-7744-8E76-BAC4C8A3C8A2}"/>
    <dgm:cxn modelId="{CCB70966-7234-CC4A-A0F7-3B1B244F6E10}" type="presOf" srcId="{526AE6FB-5CF1-D54E-B3DB-82D56158A246}" destId="{D6653C56-D457-6648-9F6D-70708A6F1DA8}" srcOrd="0" destOrd="2" presId="urn:microsoft.com/office/officeart/2005/8/layout/StepDownProcess"/>
    <dgm:cxn modelId="{B3AE354E-6CA5-044F-BB8F-D1CEAAF2811E}" type="presOf" srcId="{29943F66-25B5-E44C-B431-D8843DFA4A32}" destId="{D6653C56-D457-6648-9F6D-70708A6F1DA8}" srcOrd="0" destOrd="0" presId="urn:microsoft.com/office/officeart/2005/8/layout/StepDownProcess"/>
    <dgm:cxn modelId="{C872614F-71FE-334F-99FD-918FB9551AF3}" type="presOf" srcId="{941287F6-86BD-2C4E-A6BB-709B73006093}" destId="{F836CDED-C18E-F643-BAAD-D28B32DE9375}" srcOrd="0" destOrd="0" presId="urn:microsoft.com/office/officeart/2005/8/layout/StepDownProcess"/>
    <dgm:cxn modelId="{E0780B76-EED4-D042-99D3-74EAEDBDE6E5}" srcId="{5979CC0D-8477-1B41-AB5A-C56CF912A18F}" destId="{526AE6FB-5CF1-D54E-B3DB-82D56158A246}" srcOrd="2" destOrd="0" parTransId="{0845E795-D967-5E43-8C33-9EB49EE378A5}" sibTransId="{352A8024-8E7F-9D4A-B552-874974C8B8BA}"/>
    <dgm:cxn modelId="{7E362A78-D4DF-DE4B-83A5-837EAB8A2A69}" type="presOf" srcId="{5979CC0D-8477-1B41-AB5A-C56CF912A18F}" destId="{FB937648-6322-CE4F-9E70-2D0E4C1A806A}" srcOrd="0" destOrd="0" presId="urn:microsoft.com/office/officeart/2005/8/layout/StepDownProcess"/>
    <dgm:cxn modelId="{30445382-F7FC-4149-ABCD-A3DAE10C8659}" type="presOf" srcId="{99B3CCE5-99B4-D847-A630-A72959EC0384}" destId="{993F8641-EF89-254B-A0E6-B634720B838A}" srcOrd="0" destOrd="0" presId="urn:microsoft.com/office/officeart/2005/8/layout/StepDownProcess"/>
    <dgm:cxn modelId="{7B14F082-EC91-C046-9C4E-E978B1312815}" type="presOf" srcId="{EDC80C2C-67D2-8A44-A047-9E1EFBB347BB}" destId="{E88644FF-B3B7-3949-ACF3-C297FCCCC8C0}" srcOrd="0" destOrd="1" presId="urn:microsoft.com/office/officeart/2005/8/layout/StepDownProcess"/>
    <dgm:cxn modelId="{B9B8A287-E626-734E-A950-81FD46C1304B}" type="presOf" srcId="{AC0DB55C-801B-C84A-9AC4-26D2ABEEDAAD}" destId="{D6653C56-D457-6648-9F6D-70708A6F1DA8}" srcOrd="0" destOrd="1" presId="urn:microsoft.com/office/officeart/2005/8/layout/StepDownProcess"/>
    <dgm:cxn modelId="{ACFC4FA8-E2C8-334C-8BE0-39E969417310}" srcId="{5979CC0D-8477-1B41-AB5A-C56CF912A18F}" destId="{29943F66-25B5-E44C-B431-D8843DFA4A32}" srcOrd="0" destOrd="0" parTransId="{4C8D870B-3565-6548-A139-9E7BE7933A69}" sibTransId="{160AA774-F77E-494B-AD9A-07EA8E100070}"/>
    <dgm:cxn modelId="{1709C4B1-BBAA-8841-ACE7-4F6101F47141}" srcId="{5979CC0D-8477-1B41-AB5A-C56CF912A18F}" destId="{AC0DB55C-801B-C84A-9AC4-26D2ABEEDAAD}" srcOrd="1" destOrd="0" parTransId="{49237465-028D-E048-BF8B-A92B84437B38}" sibTransId="{08E248FA-DDB6-DF40-9FA4-46DF597AA2B0}"/>
    <dgm:cxn modelId="{BB3557B8-37D5-CE49-B9DF-C577D702CB2C}" srcId="{2D317947-F70A-1041-87D3-3D901D7CD040}" destId="{1F34A55E-3A4C-5C47-9D52-DB39B0886848}" srcOrd="0" destOrd="0" parTransId="{32EA6606-98D5-664B-B452-558D9044BC6B}" sibTransId="{A8448F80-FBAE-CD42-9747-329F81CF1C7D}"/>
    <dgm:cxn modelId="{257C3DBF-B5E2-5A4A-A14B-7063E621016F}" srcId="{941287F6-86BD-2C4E-A6BB-709B73006093}" destId="{B8637676-5FD0-B240-8D83-E9F1A757B62B}" srcOrd="1" destOrd="0" parTransId="{6F56FF34-D22D-5542-A1AB-5016D2779647}" sibTransId="{23EF3614-E2B0-EF41-90DC-2C8DBDDF5DAB}"/>
    <dgm:cxn modelId="{B42CAAC2-9150-764E-9422-EC546BE2A358}" srcId="{941287F6-86BD-2C4E-A6BB-709B73006093}" destId="{4EF24607-6A98-644C-A163-375C95D1ED5B}" srcOrd="2" destOrd="0" parTransId="{E7EBDF31-DC03-9A45-9E9D-60C400D1AE20}" sibTransId="{95286960-3BCA-CF49-9B34-7470CF426C33}"/>
    <dgm:cxn modelId="{C39F7ED7-0AD7-1447-B2CC-15B29FC43794}" type="presOf" srcId="{90686884-6AFD-3C43-AE55-24A3D686CABB}" destId="{E88644FF-B3B7-3949-ACF3-C297FCCCC8C0}" srcOrd="0" destOrd="2" presId="urn:microsoft.com/office/officeart/2005/8/layout/StepDownProcess"/>
    <dgm:cxn modelId="{F811B1E3-90F6-E44B-9037-8A1C65358BA4}" type="presOf" srcId="{4EF24607-6A98-644C-A163-375C95D1ED5B}" destId="{522DC68C-47C6-3F48-81F1-FF4B8B269E04}" srcOrd="0" destOrd="2" presId="urn:microsoft.com/office/officeart/2005/8/layout/StepDownProcess"/>
    <dgm:cxn modelId="{D2AAEAE4-F5B1-7342-97C9-4276DF8BBD18}" srcId="{99B3CCE5-99B4-D847-A630-A72959EC0384}" destId="{5979CC0D-8477-1B41-AB5A-C56CF912A18F}" srcOrd="2" destOrd="0" parTransId="{8788FDF4-97F9-3140-A171-1B9A18FCFFE5}" sibTransId="{516B8567-399B-FF4B-AE3E-0B61B1513CD3}"/>
    <dgm:cxn modelId="{E40CB4EA-5F4D-A243-842F-88F2CFFDDC26}" srcId="{99B3CCE5-99B4-D847-A630-A72959EC0384}" destId="{2D317947-F70A-1041-87D3-3D901D7CD040}" srcOrd="1" destOrd="0" parTransId="{AC7F9913-FDF4-F74B-892F-9DAE739625CF}" sibTransId="{F272513E-CEEC-3B47-BBB5-025E714BE4C5}"/>
    <dgm:cxn modelId="{694739F3-8C48-3248-B861-62187CFEF8F2}" type="presOf" srcId="{2D317947-F70A-1041-87D3-3D901D7CD040}" destId="{E153651A-3FF4-B44B-B62C-4B2B4FECE821}" srcOrd="0" destOrd="0" presId="urn:microsoft.com/office/officeart/2005/8/layout/StepDownProcess"/>
    <dgm:cxn modelId="{1D1CFFF5-C9A4-704D-B576-AC3601BD086E}" type="presOf" srcId="{1F34A55E-3A4C-5C47-9D52-DB39B0886848}" destId="{E88644FF-B3B7-3949-ACF3-C297FCCCC8C0}" srcOrd="0" destOrd="0" presId="urn:microsoft.com/office/officeart/2005/8/layout/StepDownProcess"/>
    <dgm:cxn modelId="{24FFB215-BE5B-DF4E-8616-7CFE07FC58A5}" type="presParOf" srcId="{993F8641-EF89-254B-A0E6-B634720B838A}" destId="{42090EC0-D406-CF43-A73F-058B34C7FF5B}" srcOrd="0" destOrd="0" presId="urn:microsoft.com/office/officeart/2005/8/layout/StepDownProcess"/>
    <dgm:cxn modelId="{302E52B1-EF54-CA45-9083-9AB937F3A0A3}" type="presParOf" srcId="{42090EC0-D406-CF43-A73F-058B34C7FF5B}" destId="{C90794EF-F21C-7F45-8E73-A17382207F93}" srcOrd="0" destOrd="0" presId="urn:microsoft.com/office/officeart/2005/8/layout/StepDownProcess"/>
    <dgm:cxn modelId="{6B152D36-AEF2-B343-AF4C-E0C71595E78E}" type="presParOf" srcId="{42090EC0-D406-CF43-A73F-058B34C7FF5B}" destId="{F836CDED-C18E-F643-BAAD-D28B32DE9375}" srcOrd="1" destOrd="0" presId="urn:microsoft.com/office/officeart/2005/8/layout/StepDownProcess"/>
    <dgm:cxn modelId="{1F521B91-5582-C34B-91D1-AED9F4719FF9}" type="presParOf" srcId="{42090EC0-D406-CF43-A73F-058B34C7FF5B}" destId="{522DC68C-47C6-3F48-81F1-FF4B8B269E04}" srcOrd="2" destOrd="0" presId="urn:microsoft.com/office/officeart/2005/8/layout/StepDownProcess"/>
    <dgm:cxn modelId="{A4FBB900-4C58-FC47-A424-0367487D2FCC}" type="presParOf" srcId="{993F8641-EF89-254B-A0E6-B634720B838A}" destId="{D30E3535-F7AA-C04B-8424-AA957F425B11}" srcOrd="1" destOrd="0" presId="urn:microsoft.com/office/officeart/2005/8/layout/StepDownProcess"/>
    <dgm:cxn modelId="{3B0A63AA-6A6E-654B-9B15-AE5B4C8B90F6}" type="presParOf" srcId="{993F8641-EF89-254B-A0E6-B634720B838A}" destId="{367FFB30-1E7A-5E46-9DDB-FCA7268698EF}" srcOrd="2" destOrd="0" presId="urn:microsoft.com/office/officeart/2005/8/layout/StepDownProcess"/>
    <dgm:cxn modelId="{5BB9BB10-08FF-124C-AE17-E253E0647261}" type="presParOf" srcId="{367FFB30-1E7A-5E46-9DDB-FCA7268698EF}" destId="{FB305E33-7BED-4744-9058-51E0693DD5EE}" srcOrd="0" destOrd="0" presId="urn:microsoft.com/office/officeart/2005/8/layout/StepDownProcess"/>
    <dgm:cxn modelId="{631E09C8-BF44-4741-9DC1-0DDD9FADE006}" type="presParOf" srcId="{367FFB30-1E7A-5E46-9DDB-FCA7268698EF}" destId="{E153651A-3FF4-B44B-B62C-4B2B4FECE821}" srcOrd="1" destOrd="0" presId="urn:microsoft.com/office/officeart/2005/8/layout/StepDownProcess"/>
    <dgm:cxn modelId="{10A89622-3517-3E46-840C-FF91AE86488C}" type="presParOf" srcId="{367FFB30-1E7A-5E46-9DDB-FCA7268698EF}" destId="{E88644FF-B3B7-3949-ACF3-C297FCCCC8C0}" srcOrd="2" destOrd="0" presId="urn:microsoft.com/office/officeart/2005/8/layout/StepDownProcess"/>
    <dgm:cxn modelId="{74184B3E-4357-064C-9E6B-051BF59225E4}" type="presParOf" srcId="{993F8641-EF89-254B-A0E6-B634720B838A}" destId="{31C18660-56EB-A74E-B40C-FE641AB0779D}" srcOrd="3" destOrd="0" presId="urn:microsoft.com/office/officeart/2005/8/layout/StepDownProcess"/>
    <dgm:cxn modelId="{E6B9969D-0A91-4D4B-9448-6461995B3FC3}" type="presParOf" srcId="{993F8641-EF89-254B-A0E6-B634720B838A}" destId="{B7240B2B-F379-874D-BA01-67DC2E791720}" srcOrd="4" destOrd="0" presId="urn:microsoft.com/office/officeart/2005/8/layout/StepDownProcess"/>
    <dgm:cxn modelId="{B1061D50-EB2F-8F47-B8D6-95430F66E616}" type="presParOf" srcId="{B7240B2B-F379-874D-BA01-67DC2E791720}" destId="{FB937648-6322-CE4F-9E70-2D0E4C1A806A}" srcOrd="0" destOrd="0" presId="urn:microsoft.com/office/officeart/2005/8/layout/StepDownProcess"/>
    <dgm:cxn modelId="{9CE2FF9C-20BE-B845-BAFB-F758776FA0B3}" type="presParOf" srcId="{B7240B2B-F379-874D-BA01-67DC2E791720}" destId="{D6653C56-D457-6648-9F6D-70708A6F1DA8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8BE118-F1E3-2346-99F0-4898D9FB514A}" type="doc">
      <dgm:prSet loTypeId="urn:microsoft.com/office/officeart/2008/layout/PictureStrip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D7BE71-3FA6-B14E-AF83-CE40BF732326}">
      <dgm:prSet phldrT="[Text]"/>
      <dgm:spPr/>
      <dgm:t>
        <a:bodyPr/>
        <a:lstStyle/>
        <a:p>
          <a:r>
            <a:rPr lang="en-US" dirty="0"/>
            <a:t>55+ Purchase</a:t>
          </a:r>
        </a:p>
        <a:p>
          <a:r>
            <a:rPr lang="en-US" dirty="0"/>
            <a:t>Age Restricted </a:t>
          </a:r>
        </a:p>
      </dgm:t>
    </dgm:pt>
    <dgm:pt modelId="{185BA857-5D3D-FA41-99D2-85A3BE70D8F4}" type="parTrans" cxnId="{BCD227F6-4C7C-E54D-A98A-762C5C393C30}">
      <dgm:prSet/>
      <dgm:spPr/>
      <dgm:t>
        <a:bodyPr/>
        <a:lstStyle/>
        <a:p>
          <a:endParaRPr lang="en-US"/>
        </a:p>
      </dgm:t>
    </dgm:pt>
    <dgm:pt modelId="{2B723F32-C745-9547-A9F0-CD50F28DEDB0}" type="sibTrans" cxnId="{BCD227F6-4C7C-E54D-A98A-762C5C393C30}">
      <dgm:prSet/>
      <dgm:spPr/>
      <dgm:t>
        <a:bodyPr/>
        <a:lstStyle/>
        <a:p>
          <a:endParaRPr lang="en-US"/>
        </a:p>
      </dgm:t>
    </dgm:pt>
    <dgm:pt modelId="{672C3A11-28D0-2849-9149-8D761AFE0E72}">
      <dgm:prSet phldrT="[Text]"/>
      <dgm:spPr/>
      <dgm:t>
        <a:bodyPr/>
        <a:lstStyle/>
        <a:p>
          <a:r>
            <a:rPr lang="en-US" dirty="0"/>
            <a:t>Lifestyle Rental</a:t>
          </a:r>
        </a:p>
      </dgm:t>
    </dgm:pt>
    <dgm:pt modelId="{F3B077DF-548E-D241-82ED-87EBA6D227D4}" type="parTrans" cxnId="{1098F37E-68A2-9D4B-A3CB-F780945BA2D2}">
      <dgm:prSet/>
      <dgm:spPr/>
      <dgm:t>
        <a:bodyPr/>
        <a:lstStyle/>
        <a:p>
          <a:endParaRPr lang="en-US"/>
        </a:p>
      </dgm:t>
    </dgm:pt>
    <dgm:pt modelId="{BBC738BA-493A-0A4D-BDB9-77E14DD8A1C4}" type="sibTrans" cxnId="{1098F37E-68A2-9D4B-A3CB-F780945BA2D2}">
      <dgm:prSet/>
      <dgm:spPr/>
      <dgm:t>
        <a:bodyPr/>
        <a:lstStyle/>
        <a:p>
          <a:endParaRPr lang="en-US"/>
        </a:p>
      </dgm:t>
    </dgm:pt>
    <dgm:pt modelId="{9EA8CD9D-1BBD-4548-B81B-0C0B66719A39}">
      <dgm:prSet phldrT="[Text]"/>
      <dgm:spPr/>
      <dgm:t>
        <a:bodyPr/>
        <a:lstStyle/>
        <a:p>
          <a:r>
            <a:rPr lang="en-US" dirty="0"/>
            <a:t>Cooperatives</a:t>
          </a:r>
        </a:p>
      </dgm:t>
    </dgm:pt>
    <dgm:pt modelId="{42E38F27-BF61-3542-8323-7E0CA91261E2}" type="parTrans" cxnId="{B92EECDD-BAD8-1745-BBAE-C465BFFA64B3}">
      <dgm:prSet/>
      <dgm:spPr/>
      <dgm:t>
        <a:bodyPr/>
        <a:lstStyle/>
        <a:p>
          <a:endParaRPr lang="en-US"/>
        </a:p>
      </dgm:t>
    </dgm:pt>
    <dgm:pt modelId="{2A840B84-6E75-FF47-985C-B5DB4824B5CE}" type="sibTrans" cxnId="{B92EECDD-BAD8-1745-BBAE-C465BFFA64B3}">
      <dgm:prSet/>
      <dgm:spPr/>
      <dgm:t>
        <a:bodyPr/>
        <a:lstStyle/>
        <a:p>
          <a:endParaRPr lang="en-US"/>
        </a:p>
      </dgm:t>
    </dgm:pt>
    <dgm:pt modelId="{7BE120F0-F225-BD4E-AE5F-1786974E1B49}">
      <dgm:prSet/>
      <dgm:spPr/>
      <dgm:t>
        <a:bodyPr/>
        <a:lstStyle/>
        <a:p>
          <a:r>
            <a:rPr lang="en-US" dirty="0"/>
            <a:t>Continuing Care Retirement Communities</a:t>
          </a:r>
        </a:p>
      </dgm:t>
    </dgm:pt>
    <dgm:pt modelId="{1D6F22A4-2C73-6E41-B20B-62BA16A60EEB}" type="parTrans" cxnId="{24F9A861-6891-E04B-A3E0-8900922E9732}">
      <dgm:prSet/>
      <dgm:spPr/>
      <dgm:t>
        <a:bodyPr/>
        <a:lstStyle/>
        <a:p>
          <a:endParaRPr lang="en-US"/>
        </a:p>
      </dgm:t>
    </dgm:pt>
    <dgm:pt modelId="{97ADCB48-047E-A147-A826-982699DDD103}" type="sibTrans" cxnId="{24F9A861-6891-E04B-A3E0-8900922E9732}">
      <dgm:prSet/>
      <dgm:spPr/>
      <dgm:t>
        <a:bodyPr/>
        <a:lstStyle/>
        <a:p>
          <a:endParaRPr lang="en-US"/>
        </a:p>
      </dgm:t>
    </dgm:pt>
    <dgm:pt modelId="{C4F2962D-B902-7144-9FFA-721253EFBD49}" type="pres">
      <dgm:prSet presAssocID="{FA8BE118-F1E3-2346-99F0-4898D9FB514A}" presName="Name0" presStyleCnt="0">
        <dgm:presLayoutVars>
          <dgm:dir/>
          <dgm:resizeHandles val="exact"/>
        </dgm:presLayoutVars>
      </dgm:prSet>
      <dgm:spPr/>
    </dgm:pt>
    <dgm:pt modelId="{727B1B2D-CD08-6642-B86E-4BAAEFC6B5CD}" type="pres">
      <dgm:prSet presAssocID="{5AD7BE71-3FA6-B14E-AF83-CE40BF732326}" presName="composite" presStyleCnt="0"/>
      <dgm:spPr/>
    </dgm:pt>
    <dgm:pt modelId="{AB40A001-7CB2-F94D-8519-8C99CD5AEBA9}" type="pres">
      <dgm:prSet presAssocID="{5AD7BE71-3FA6-B14E-AF83-CE40BF732326}" presName="rect1" presStyleLbl="trAlignAcc1" presStyleIdx="0" presStyleCnt="4">
        <dgm:presLayoutVars>
          <dgm:bulletEnabled val="1"/>
        </dgm:presLayoutVars>
      </dgm:prSet>
      <dgm:spPr/>
    </dgm:pt>
    <dgm:pt modelId="{8444E300-BECD-CA43-A494-18467613D3BC}" type="pres">
      <dgm:prSet presAssocID="{5AD7BE71-3FA6-B14E-AF83-CE40BF732326}" presName="rect2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4000" r="-64000"/>
          </a:stretch>
        </a:blipFill>
      </dgm:spPr>
    </dgm:pt>
    <dgm:pt modelId="{302F0FBF-B75B-0440-946C-631DACECB08F}" type="pres">
      <dgm:prSet presAssocID="{2B723F32-C745-9547-A9F0-CD50F28DEDB0}" presName="sibTrans" presStyleCnt="0"/>
      <dgm:spPr/>
    </dgm:pt>
    <dgm:pt modelId="{188459A4-C0E0-D542-8BB4-EB5E3175E35A}" type="pres">
      <dgm:prSet presAssocID="{672C3A11-28D0-2849-9149-8D761AFE0E72}" presName="composite" presStyleCnt="0"/>
      <dgm:spPr/>
    </dgm:pt>
    <dgm:pt modelId="{99D78B7A-AF00-B940-ABBB-E81BB7194EA1}" type="pres">
      <dgm:prSet presAssocID="{672C3A11-28D0-2849-9149-8D761AFE0E72}" presName="rect1" presStyleLbl="trAlignAcc1" presStyleIdx="1" presStyleCnt="4">
        <dgm:presLayoutVars>
          <dgm:bulletEnabled val="1"/>
        </dgm:presLayoutVars>
      </dgm:prSet>
      <dgm:spPr/>
    </dgm:pt>
    <dgm:pt modelId="{CDE2DE5B-F096-1D42-A176-F2F6AE00C7BC}" type="pres">
      <dgm:prSet presAssocID="{672C3A11-28D0-2849-9149-8D761AFE0E72}" presName="rect2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0" r="-70000"/>
          </a:stretch>
        </a:blipFill>
      </dgm:spPr>
    </dgm:pt>
    <dgm:pt modelId="{D9AAD628-3C9D-7849-9386-2220FFCBBCC8}" type="pres">
      <dgm:prSet presAssocID="{BBC738BA-493A-0A4D-BDB9-77E14DD8A1C4}" presName="sibTrans" presStyleCnt="0"/>
      <dgm:spPr/>
    </dgm:pt>
    <dgm:pt modelId="{2FD1C151-6CD5-134F-87D6-B986B933CD42}" type="pres">
      <dgm:prSet presAssocID="{9EA8CD9D-1BBD-4548-B81B-0C0B66719A39}" presName="composite" presStyleCnt="0"/>
      <dgm:spPr/>
    </dgm:pt>
    <dgm:pt modelId="{7C021565-EF5E-1741-A70D-9639D9A3C715}" type="pres">
      <dgm:prSet presAssocID="{9EA8CD9D-1BBD-4548-B81B-0C0B66719A39}" presName="rect1" presStyleLbl="trAlignAcc1" presStyleIdx="2" presStyleCnt="4">
        <dgm:presLayoutVars>
          <dgm:bulletEnabled val="1"/>
        </dgm:presLayoutVars>
      </dgm:prSet>
      <dgm:spPr/>
    </dgm:pt>
    <dgm:pt modelId="{8E7BC410-067B-D84F-AAB0-1AD57E710DA3}" type="pres">
      <dgm:prSet presAssocID="{9EA8CD9D-1BBD-4548-B81B-0C0B66719A39}" presName="rect2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1000" r="-101000"/>
          </a:stretch>
        </a:blipFill>
      </dgm:spPr>
    </dgm:pt>
    <dgm:pt modelId="{2404A8AC-B49B-644C-A5D7-5470AFE20ED6}" type="pres">
      <dgm:prSet presAssocID="{2A840B84-6E75-FF47-985C-B5DB4824B5CE}" presName="sibTrans" presStyleCnt="0"/>
      <dgm:spPr/>
    </dgm:pt>
    <dgm:pt modelId="{A94C5868-C0D5-CE44-A529-96CD94F4EAC3}" type="pres">
      <dgm:prSet presAssocID="{7BE120F0-F225-BD4E-AE5F-1786974E1B49}" presName="composite" presStyleCnt="0"/>
      <dgm:spPr/>
    </dgm:pt>
    <dgm:pt modelId="{DA901DDB-C312-0A4C-A5AF-DFED486E54AF}" type="pres">
      <dgm:prSet presAssocID="{7BE120F0-F225-BD4E-AE5F-1786974E1B49}" presName="rect1" presStyleLbl="trAlignAcc1" presStyleIdx="3" presStyleCnt="4">
        <dgm:presLayoutVars>
          <dgm:bulletEnabled val="1"/>
        </dgm:presLayoutVars>
      </dgm:prSet>
      <dgm:spPr/>
    </dgm:pt>
    <dgm:pt modelId="{719D53E3-838F-0F44-9F07-C92E92075A49}" type="pres">
      <dgm:prSet presAssocID="{7BE120F0-F225-BD4E-AE5F-1786974E1B49}" presName="rect2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</dgm:spPr>
    </dgm:pt>
  </dgm:ptLst>
  <dgm:cxnLst>
    <dgm:cxn modelId="{E27FB922-5589-D74E-B6E7-0D9DA38F04EB}" type="presOf" srcId="{9EA8CD9D-1BBD-4548-B81B-0C0B66719A39}" destId="{7C021565-EF5E-1741-A70D-9639D9A3C715}" srcOrd="0" destOrd="0" presId="urn:microsoft.com/office/officeart/2008/layout/PictureStrips"/>
    <dgm:cxn modelId="{E042E83C-2BBA-A346-B96E-DC6808530A5E}" type="presOf" srcId="{5AD7BE71-3FA6-B14E-AF83-CE40BF732326}" destId="{AB40A001-7CB2-F94D-8519-8C99CD5AEBA9}" srcOrd="0" destOrd="0" presId="urn:microsoft.com/office/officeart/2008/layout/PictureStrips"/>
    <dgm:cxn modelId="{24F9A861-6891-E04B-A3E0-8900922E9732}" srcId="{FA8BE118-F1E3-2346-99F0-4898D9FB514A}" destId="{7BE120F0-F225-BD4E-AE5F-1786974E1B49}" srcOrd="3" destOrd="0" parTransId="{1D6F22A4-2C73-6E41-B20B-62BA16A60EEB}" sibTransId="{97ADCB48-047E-A147-A826-982699DDD103}"/>
    <dgm:cxn modelId="{1098F37E-68A2-9D4B-A3CB-F780945BA2D2}" srcId="{FA8BE118-F1E3-2346-99F0-4898D9FB514A}" destId="{672C3A11-28D0-2849-9149-8D761AFE0E72}" srcOrd="1" destOrd="0" parTransId="{F3B077DF-548E-D241-82ED-87EBA6D227D4}" sibTransId="{BBC738BA-493A-0A4D-BDB9-77E14DD8A1C4}"/>
    <dgm:cxn modelId="{FCF64EA4-F431-1F46-8B9E-2FAEA8F9536C}" type="presOf" srcId="{7BE120F0-F225-BD4E-AE5F-1786974E1B49}" destId="{DA901DDB-C312-0A4C-A5AF-DFED486E54AF}" srcOrd="0" destOrd="0" presId="urn:microsoft.com/office/officeart/2008/layout/PictureStrips"/>
    <dgm:cxn modelId="{81F2CCC8-B5CA-834E-A42E-59FB81730231}" type="presOf" srcId="{672C3A11-28D0-2849-9149-8D761AFE0E72}" destId="{99D78B7A-AF00-B940-ABBB-E81BB7194EA1}" srcOrd="0" destOrd="0" presId="urn:microsoft.com/office/officeart/2008/layout/PictureStrips"/>
    <dgm:cxn modelId="{B92EECDD-BAD8-1745-BBAE-C465BFFA64B3}" srcId="{FA8BE118-F1E3-2346-99F0-4898D9FB514A}" destId="{9EA8CD9D-1BBD-4548-B81B-0C0B66719A39}" srcOrd="2" destOrd="0" parTransId="{42E38F27-BF61-3542-8323-7E0CA91261E2}" sibTransId="{2A840B84-6E75-FF47-985C-B5DB4824B5CE}"/>
    <dgm:cxn modelId="{BCD227F6-4C7C-E54D-A98A-762C5C393C30}" srcId="{FA8BE118-F1E3-2346-99F0-4898D9FB514A}" destId="{5AD7BE71-3FA6-B14E-AF83-CE40BF732326}" srcOrd="0" destOrd="0" parTransId="{185BA857-5D3D-FA41-99D2-85A3BE70D8F4}" sibTransId="{2B723F32-C745-9547-A9F0-CD50F28DEDB0}"/>
    <dgm:cxn modelId="{BBFB5CFC-9EFB-354B-B058-CF14B6B301DA}" type="presOf" srcId="{FA8BE118-F1E3-2346-99F0-4898D9FB514A}" destId="{C4F2962D-B902-7144-9FFA-721253EFBD49}" srcOrd="0" destOrd="0" presId="urn:microsoft.com/office/officeart/2008/layout/PictureStrips"/>
    <dgm:cxn modelId="{A575C23D-8A6A-5E4E-A151-534BDE30C5D7}" type="presParOf" srcId="{C4F2962D-B902-7144-9FFA-721253EFBD49}" destId="{727B1B2D-CD08-6642-B86E-4BAAEFC6B5CD}" srcOrd="0" destOrd="0" presId="urn:microsoft.com/office/officeart/2008/layout/PictureStrips"/>
    <dgm:cxn modelId="{C6793C15-284F-5F47-BA54-2A2EA445307D}" type="presParOf" srcId="{727B1B2D-CD08-6642-B86E-4BAAEFC6B5CD}" destId="{AB40A001-7CB2-F94D-8519-8C99CD5AEBA9}" srcOrd="0" destOrd="0" presId="urn:microsoft.com/office/officeart/2008/layout/PictureStrips"/>
    <dgm:cxn modelId="{7254DAA1-5623-F140-8EAB-3A09677AD0A1}" type="presParOf" srcId="{727B1B2D-CD08-6642-B86E-4BAAEFC6B5CD}" destId="{8444E300-BECD-CA43-A494-18467613D3BC}" srcOrd="1" destOrd="0" presId="urn:microsoft.com/office/officeart/2008/layout/PictureStrips"/>
    <dgm:cxn modelId="{7E99A2DA-421D-CF4A-B0AF-8C48458FEBAF}" type="presParOf" srcId="{C4F2962D-B902-7144-9FFA-721253EFBD49}" destId="{302F0FBF-B75B-0440-946C-631DACECB08F}" srcOrd="1" destOrd="0" presId="urn:microsoft.com/office/officeart/2008/layout/PictureStrips"/>
    <dgm:cxn modelId="{CAB68509-EEC1-AA4B-A085-04695739EBA7}" type="presParOf" srcId="{C4F2962D-B902-7144-9FFA-721253EFBD49}" destId="{188459A4-C0E0-D542-8BB4-EB5E3175E35A}" srcOrd="2" destOrd="0" presId="urn:microsoft.com/office/officeart/2008/layout/PictureStrips"/>
    <dgm:cxn modelId="{04ADFAC1-F3FA-B944-AF1E-A562A8D6C026}" type="presParOf" srcId="{188459A4-C0E0-D542-8BB4-EB5E3175E35A}" destId="{99D78B7A-AF00-B940-ABBB-E81BB7194EA1}" srcOrd="0" destOrd="0" presId="urn:microsoft.com/office/officeart/2008/layout/PictureStrips"/>
    <dgm:cxn modelId="{62F42087-5937-934B-AD90-EC2A352C9242}" type="presParOf" srcId="{188459A4-C0E0-D542-8BB4-EB5E3175E35A}" destId="{CDE2DE5B-F096-1D42-A176-F2F6AE00C7BC}" srcOrd="1" destOrd="0" presId="urn:microsoft.com/office/officeart/2008/layout/PictureStrips"/>
    <dgm:cxn modelId="{CD34FC95-EEB6-F24A-B9D7-D5D887CC2408}" type="presParOf" srcId="{C4F2962D-B902-7144-9FFA-721253EFBD49}" destId="{D9AAD628-3C9D-7849-9386-2220FFCBBCC8}" srcOrd="3" destOrd="0" presId="urn:microsoft.com/office/officeart/2008/layout/PictureStrips"/>
    <dgm:cxn modelId="{CFEBBBF4-429C-1E42-A685-35F9D0D2FB6B}" type="presParOf" srcId="{C4F2962D-B902-7144-9FFA-721253EFBD49}" destId="{2FD1C151-6CD5-134F-87D6-B986B933CD42}" srcOrd="4" destOrd="0" presId="urn:microsoft.com/office/officeart/2008/layout/PictureStrips"/>
    <dgm:cxn modelId="{A8F9722D-BCAD-AF44-9746-093EC9F651E1}" type="presParOf" srcId="{2FD1C151-6CD5-134F-87D6-B986B933CD42}" destId="{7C021565-EF5E-1741-A70D-9639D9A3C715}" srcOrd="0" destOrd="0" presId="urn:microsoft.com/office/officeart/2008/layout/PictureStrips"/>
    <dgm:cxn modelId="{D3E23CAA-A541-154B-A4F0-2889746DA5AA}" type="presParOf" srcId="{2FD1C151-6CD5-134F-87D6-B986B933CD42}" destId="{8E7BC410-067B-D84F-AAB0-1AD57E710DA3}" srcOrd="1" destOrd="0" presId="urn:microsoft.com/office/officeart/2008/layout/PictureStrips"/>
    <dgm:cxn modelId="{CD6DDD4B-654B-C349-B86B-1019A7524084}" type="presParOf" srcId="{C4F2962D-B902-7144-9FFA-721253EFBD49}" destId="{2404A8AC-B49B-644C-A5D7-5470AFE20ED6}" srcOrd="5" destOrd="0" presId="urn:microsoft.com/office/officeart/2008/layout/PictureStrips"/>
    <dgm:cxn modelId="{4452C755-CE71-224D-8B5C-62382025011B}" type="presParOf" srcId="{C4F2962D-B902-7144-9FFA-721253EFBD49}" destId="{A94C5868-C0D5-CE44-A529-96CD94F4EAC3}" srcOrd="6" destOrd="0" presId="urn:microsoft.com/office/officeart/2008/layout/PictureStrips"/>
    <dgm:cxn modelId="{04E3CBFC-3E0D-4442-B203-80BDA9521BAB}" type="presParOf" srcId="{A94C5868-C0D5-CE44-A529-96CD94F4EAC3}" destId="{DA901DDB-C312-0A4C-A5AF-DFED486E54AF}" srcOrd="0" destOrd="0" presId="urn:microsoft.com/office/officeart/2008/layout/PictureStrips"/>
    <dgm:cxn modelId="{6A685C2E-A82F-CD47-A44C-1DED132453DC}" type="presParOf" srcId="{A94C5868-C0D5-CE44-A529-96CD94F4EAC3}" destId="{719D53E3-838F-0F44-9F07-C92E92075A49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D29C115-9EC2-9041-9A6C-D3FB373EDF4D}" type="doc">
      <dgm:prSet loTypeId="urn:microsoft.com/office/officeart/2005/8/layout/b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82AA6A-7DB8-854F-B633-941C10085577}">
      <dgm:prSet phldrT="[Text]"/>
      <dgm:spPr/>
      <dgm:t>
        <a:bodyPr/>
        <a:lstStyle/>
        <a:p>
          <a:r>
            <a:rPr lang="en-US" b="1"/>
            <a:t>Declutter</a:t>
          </a:r>
        </a:p>
      </dgm:t>
    </dgm:pt>
    <dgm:pt modelId="{562CA209-5F7F-4A42-8FDE-273182D6C9D5}" type="parTrans" cxnId="{CDD7F5D7-C745-0045-AF4B-89C036EA4472}">
      <dgm:prSet/>
      <dgm:spPr/>
      <dgm:t>
        <a:bodyPr/>
        <a:lstStyle/>
        <a:p>
          <a:endParaRPr lang="en-US"/>
        </a:p>
      </dgm:t>
    </dgm:pt>
    <dgm:pt modelId="{5EC85D95-E8CC-5240-9D5D-C0F2D84B1DE6}" type="sibTrans" cxnId="{CDD7F5D7-C745-0045-AF4B-89C036EA4472}">
      <dgm:prSet/>
      <dgm:spPr/>
      <dgm:t>
        <a:bodyPr/>
        <a:lstStyle/>
        <a:p>
          <a:endParaRPr lang="en-US"/>
        </a:p>
      </dgm:t>
    </dgm:pt>
    <dgm:pt modelId="{72C2DD01-AF93-B440-8962-F87187D1462A}">
      <dgm:prSet phldrT="[Text]"/>
      <dgm:spPr/>
      <dgm:t>
        <a:bodyPr/>
        <a:lstStyle/>
        <a:p>
          <a:r>
            <a:rPr lang="en-US" dirty="0">
              <a:latin typeface="Work Sans" pitchFamily="2" charset="77"/>
            </a:rPr>
            <a:t>Stuff</a:t>
          </a:r>
        </a:p>
      </dgm:t>
    </dgm:pt>
    <dgm:pt modelId="{A00B6877-78D2-6343-A7B3-A0DE6B2B2ACE}" type="parTrans" cxnId="{5D806AEE-E938-344C-9227-69E11BD6C234}">
      <dgm:prSet/>
      <dgm:spPr/>
      <dgm:t>
        <a:bodyPr/>
        <a:lstStyle/>
        <a:p>
          <a:endParaRPr lang="en-US"/>
        </a:p>
      </dgm:t>
    </dgm:pt>
    <dgm:pt modelId="{40D2FD8D-8F52-E34D-AEEB-08513AD1526B}" type="sibTrans" cxnId="{5D806AEE-E938-344C-9227-69E11BD6C234}">
      <dgm:prSet/>
      <dgm:spPr/>
      <dgm:t>
        <a:bodyPr/>
        <a:lstStyle/>
        <a:p>
          <a:endParaRPr lang="en-US"/>
        </a:p>
      </dgm:t>
    </dgm:pt>
    <dgm:pt modelId="{EF497DBC-2FD3-4041-ABF7-7660116281A3}">
      <dgm:prSet phldrT="[Text]"/>
      <dgm:spPr/>
      <dgm:t>
        <a:bodyPr/>
        <a:lstStyle/>
        <a:p>
          <a:r>
            <a:rPr lang="en-US" dirty="0">
              <a:latin typeface="Work Sans" pitchFamily="2" charset="77"/>
            </a:rPr>
            <a:t>Strategy</a:t>
          </a:r>
        </a:p>
      </dgm:t>
    </dgm:pt>
    <dgm:pt modelId="{926DC4F0-A76B-EA47-A385-EBED4959580E}" type="parTrans" cxnId="{44B225E8-EF6F-AC40-A76E-DE3B15999AF5}">
      <dgm:prSet/>
      <dgm:spPr/>
      <dgm:t>
        <a:bodyPr/>
        <a:lstStyle/>
        <a:p>
          <a:endParaRPr lang="en-US"/>
        </a:p>
      </dgm:t>
    </dgm:pt>
    <dgm:pt modelId="{B1CAD705-3570-EE41-BAA0-16E986D2CC69}" type="sibTrans" cxnId="{44B225E8-EF6F-AC40-A76E-DE3B15999AF5}">
      <dgm:prSet/>
      <dgm:spPr/>
      <dgm:t>
        <a:bodyPr/>
        <a:lstStyle/>
        <a:p>
          <a:endParaRPr lang="en-US"/>
        </a:p>
      </dgm:t>
    </dgm:pt>
    <dgm:pt modelId="{47D0F4BD-FF2A-724C-A50B-A9FB774FC22D}">
      <dgm:prSet phldrT="[Text]"/>
      <dgm:spPr/>
      <dgm:t>
        <a:bodyPr/>
        <a:lstStyle/>
        <a:p>
          <a:r>
            <a:rPr lang="en-US" b="1"/>
            <a:t>Prepare</a:t>
          </a:r>
        </a:p>
      </dgm:t>
    </dgm:pt>
    <dgm:pt modelId="{A5BA18D5-2693-9843-A709-CADF2CB433F9}" type="parTrans" cxnId="{DEEDBBDB-B926-DD47-8B23-7910D2966EE2}">
      <dgm:prSet/>
      <dgm:spPr/>
      <dgm:t>
        <a:bodyPr/>
        <a:lstStyle/>
        <a:p>
          <a:endParaRPr lang="en-US"/>
        </a:p>
      </dgm:t>
    </dgm:pt>
    <dgm:pt modelId="{65C45775-7F7C-1E40-B94F-AEE8A7DED512}" type="sibTrans" cxnId="{DEEDBBDB-B926-DD47-8B23-7910D2966EE2}">
      <dgm:prSet/>
      <dgm:spPr/>
      <dgm:t>
        <a:bodyPr/>
        <a:lstStyle/>
        <a:p>
          <a:endParaRPr lang="en-US"/>
        </a:p>
      </dgm:t>
    </dgm:pt>
    <dgm:pt modelId="{9F7057BC-23D1-4F4D-95AC-07CD9AD2E64B}">
      <dgm:prSet phldrT="[Text]"/>
      <dgm:spPr/>
      <dgm:t>
        <a:bodyPr/>
        <a:lstStyle/>
        <a:p>
          <a:r>
            <a:rPr lang="en-US">
              <a:latin typeface="Work Sans" pitchFamily="2" charset="77"/>
            </a:rPr>
            <a:t>Where to move</a:t>
          </a:r>
        </a:p>
      </dgm:t>
    </dgm:pt>
    <dgm:pt modelId="{20772934-A8A8-3D4B-94D9-96B4CB2A81F8}" type="parTrans" cxnId="{FD917481-8BFE-7E47-B3EF-D0CEFCE08851}">
      <dgm:prSet/>
      <dgm:spPr/>
      <dgm:t>
        <a:bodyPr/>
        <a:lstStyle/>
        <a:p>
          <a:endParaRPr lang="en-US"/>
        </a:p>
      </dgm:t>
    </dgm:pt>
    <dgm:pt modelId="{7A670A47-7864-6041-9FC4-852AC16176D8}" type="sibTrans" cxnId="{FD917481-8BFE-7E47-B3EF-D0CEFCE08851}">
      <dgm:prSet/>
      <dgm:spPr/>
      <dgm:t>
        <a:bodyPr/>
        <a:lstStyle/>
        <a:p>
          <a:endParaRPr lang="en-US"/>
        </a:p>
      </dgm:t>
    </dgm:pt>
    <dgm:pt modelId="{50E7FD93-6C78-8942-A367-A7AB16968B20}">
      <dgm:prSet phldrT="[Text]"/>
      <dgm:spPr/>
      <dgm:t>
        <a:bodyPr/>
        <a:lstStyle/>
        <a:p>
          <a:r>
            <a:rPr lang="en-US">
              <a:latin typeface="Work Sans" pitchFamily="2" charset="77"/>
            </a:rPr>
            <a:t>House Value</a:t>
          </a:r>
        </a:p>
      </dgm:t>
    </dgm:pt>
    <dgm:pt modelId="{B31A961A-FC74-934F-9C74-28F221D733D7}" type="parTrans" cxnId="{9FD8D6F0-4FD4-D146-90EC-1D90714FB615}">
      <dgm:prSet/>
      <dgm:spPr/>
      <dgm:t>
        <a:bodyPr/>
        <a:lstStyle/>
        <a:p>
          <a:endParaRPr lang="en-US"/>
        </a:p>
      </dgm:t>
    </dgm:pt>
    <dgm:pt modelId="{FF63BC31-888C-5B4F-9875-D41331724CA6}" type="sibTrans" cxnId="{9FD8D6F0-4FD4-D146-90EC-1D90714FB615}">
      <dgm:prSet/>
      <dgm:spPr/>
      <dgm:t>
        <a:bodyPr/>
        <a:lstStyle/>
        <a:p>
          <a:endParaRPr lang="en-US"/>
        </a:p>
      </dgm:t>
    </dgm:pt>
    <dgm:pt modelId="{186D6B16-8450-8747-A7D0-91CEC42325C9}">
      <dgm:prSet phldrT="[Text]"/>
      <dgm:spPr/>
      <dgm:t>
        <a:bodyPr/>
        <a:lstStyle/>
        <a:p>
          <a:r>
            <a:rPr lang="en-US" b="1"/>
            <a:t>Move</a:t>
          </a:r>
        </a:p>
      </dgm:t>
    </dgm:pt>
    <dgm:pt modelId="{B5350D35-F858-F54F-982B-D2F45A30E250}" type="parTrans" cxnId="{C83435A4-D0BC-194F-BECD-10BE40B92130}">
      <dgm:prSet/>
      <dgm:spPr/>
      <dgm:t>
        <a:bodyPr/>
        <a:lstStyle/>
        <a:p>
          <a:endParaRPr lang="en-US"/>
        </a:p>
      </dgm:t>
    </dgm:pt>
    <dgm:pt modelId="{D8F783F9-5C4A-6541-9F72-9A7B5575EED9}" type="sibTrans" cxnId="{C83435A4-D0BC-194F-BECD-10BE40B92130}">
      <dgm:prSet/>
      <dgm:spPr/>
      <dgm:t>
        <a:bodyPr/>
        <a:lstStyle/>
        <a:p>
          <a:endParaRPr lang="en-US"/>
        </a:p>
      </dgm:t>
    </dgm:pt>
    <dgm:pt modelId="{55DD660D-2883-D645-8AE3-4E5E913F3B66}">
      <dgm:prSet phldrT="[Text]"/>
      <dgm:spPr/>
      <dgm:t>
        <a:bodyPr/>
        <a:lstStyle/>
        <a:p>
          <a:r>
            <a:rPr lang="en-US">
              <a:latin typeface="Work Sans" pitchFamily="2" charset="77"/>
            </a:rPr>
            <a:t>Time of Sale</a:t>
          </a:r>
        </a:p>
      </dgm:t>
    </dgm:pt>
    <dgm:pt modelId="{D8A1D58F-0991-3B40-9A12-A9212E5CFD9D}" type="parTrans" cxnId="{2FEB9F2B-C325-A743-93B2-4F4AAE62D4B7}">
      <dgm:prSet/>
      <dgm:spPr/>
      <dgm:t>
        <a:bodyPr/>
        <a:lstStyle/>
        <a:p>
          <a:endParaRPr lang="en-US"/>
        </a:p>
      </dgm:t>
    </dgm:pt>
    <dgm:pt modelId="{BE4F8B5B-31BD-8B44-92FC-C381F07337EA}" type="sibTrans" cxnId="{2FEB9F2B-C325-A743-93B2-4F4AAE62D4B7}">
      <dgm:prSet/>
      <dgm:spPr/>
      <dgm:t>
        <a:bodyPr/>
        <a:lstStyle/>
        <a:p>
          <a:endParaRPr lang="en-US"/>
        </a:p>
      </dgm:t>
    </dgm:pt>
    <dgm:pt modelId="{94ED44A7-692E-834B-9388-28701E5D6ECF}">
      <dgm:prSet phldrT="[Text]"/>
      <dgm:spPr/>
      <dgm:t>
        <a:bodyPr/>
        <a:lstStyle/>
        <a:p>
          <a:r>
            <a:rPr lang="en-US">
              <a:latin typeface="Work Sans" pitchFamily="2" charset="77"/>
            </a:rPr>
            <a:t>Staging</a:t>
          </a:r>
        </a:p>
      </dgm:t>
    </dgm:pt>
    <dgm:pt modelId="{51CF84B5-3155-E047-AE99-636FEFA1D738}" type="parTrans" cxnId="{0A874F4A-D9C3-0D41-9B3B-52FFC42513E8}">
      <dgm:prSet/>
      <dgm:spPr/>
      <dgm:t>
        <a:bodyPr/>
        <a:lstStyle/>
        <a:p>
          <a:endParaRPr lang="en-US"/>
        </a:p>
      </dgm:t>
    </dgm:pt>
    <dgm:pt modelId="{DF26C785-6EF8-E844-9FE9-02C1DE905C4F}" type="sibTrans" cxnId="{0A874F4A-D9C3-0D41-9B3B-52FFC42513E8}">
      <dgm:prSet/>
      <dgm:spPr/>
      <dgm:t>
        <a:bodyPr/>
        <a:lstStyle/>
        <a:p>
          <a:endParaRPr lang="en-US"/>
        </a:p>
      </dgm:t>
    </dgm:pt>
    <dgm:pt modelId="{E6393DE9-1767-CA4D-A7C7-EF7A7CD03BFB}">
      <dgm:prSet phldrT="[Text]"/>
      <dgm:spPr/>
      <dgm:t>
        <a:bodyPr/>
        <a:lstStyle/>
        <a:p>
          <a:endParaRPr lang="en-US"/>
        </a:p>
      </dgm:t>
    </dgm:pt>
    <dgm:pt modelId="{FAFAA248-ADC3-D74D-BC9D-FD6A5A524A4A}" type="parTrans" cxnId="{A1B9C71E-8A20-A244-9125-6F0EB83F936F}">
      <dgm:prSet/>
      <dgm:spPr/>
      <dgm:t>
        <a:bodyPr/>
        <a:lstStyle/>
        <a:p>
          <a:endParaRPr lang="en-US"/>
        </a:p>
      </dgm:t>
    </dgm:pt>
    <dgm:pt modelId="{13BE3ABD-6124-8449-BDD5-EEFAEEAD709E}" type="sibTrans" cxnId="{A1B9C71E-8A20-A244-9125-6F0EB83F936F}">
      <dgm:prSet/>
      <dgm:spPr/>
      <dgm:t>
        <a:bodyPr/>
        <a:lstStyle/>
        <a:p>
          <a:endParaRPr lang="en-US"/>
        </a:p>
      </dgm:t>
    </dgm:pt>
    <dgm:pt modelId="{5BBD9488-A64A-C648-9A37-E877EC9E38F3}">
      <dgm:prSet phldrT="[Text]"/>
      <dgm:spPr/>
      <dgm:t>
        <a:bodyPr/>
        <a:lstStyle/>
        <a:p>
          <a:r>
            <a:rPr lang="en-US" dirty="0">
              <a:latin typeface="Work Sans" pitchFamily="2" charset="77"/>
            </a:rPr>
            <a:t>Timeline</a:t>
          </a:r>
        </a:p>
      </dgm:t>
    </dgm:pt>
    <dgm:pt modelId="{7B98EABE-ADCB-084B-AAF0-0608954B67CB}" type="parTrans" cxnId="{9FD6AABF-F703-8A4A-A8BC-7A7DACDB95C0}">
      <dgm:prSet/>
      <dgm:spPr/>
      <dgm:t>
        <a:bodyPr/>
        <a:lstStyle/>
        <a:p>
          <a:endParaRPr lang="en-US"/>
        </a:p>
      </dgm:t>
    </dgm:pt>
    <dgm:pt modelId="{08484620-DF3D-2547-9037-405DF79EDEC5}" type="sibTrans" cxnId="{9FD6AABF-F703-8A4A-A8BC-7A7DACDB95C0}">
      <dgm:prSet/>
      <dgm:spPr/>
      <dgm:t>
        <a:bodyPr/>
        <a:lstStyle/>
        <a:p>
          <a:endParaRPr lang="en-US"/>
        </a:p>
      </dgm:t>
    </dgm:pt>
    <dgm:pt modelId="{E069A1C9-78AC-3D4F-A439-9D5D473010B9}">
      <dgm:prSet phldrT="[Text]"/>
      <dgm:spPr/>
      <dgm:t>
        <a:bodyPr/>
        <a:lstStyle/>
        <a:p>
          <a:r>
            <a:rPr lang="en-US">
              <a:latin typeface="Work Sans" pitchFamily="2" charset="77"/>
            </a:rPr>
            <a:t>Pre-Listing Improvements</a:t>
          </a:r>
        </a:p>
      </dgm:t>
    </dgm:pt>
    <dgm:pt modelId="{7485DE91-02B3-3847-86BF-BAA0756D3D5E}" type="parTrans" cxnId="{CA0AFF61-C36B-CD46-BF53-4F60071F084D}">
      <dgm:prSet/>
      <dgm:spPr/>
      <dgm:t>
        <a:bodyPr/>
        <a:lstStyle/>
        <a:p>
          <a:endParaRPr lang="en-US"/>
        </a:p>
      </dgm:t>
    </dgm:pt>
    <dgm:pt modelId="{797E89A9-EA98-424B-BE19-E55ED54AA0C1}" type="sibTrans" cxnId="{CA0AFF61-C36B-CD46-BF53-4F60071F084D}">
      <dgm:prSet/>
      <dgm:spPr/>
      <dgm:t>
        <a:bodyPr/>
        <a:lstStyle/>
        <a:p>
          <a:endParaRPr lang="en-US"/>
        </a:p>
      </dgm:t>
    </dgm:pt>
    <dgm:pt modelId="{4C3ABAE1-BA2F-9E48-8491-779B93CD86A5}" type="pres">
      <dgm:prSet presAssocID="{0D29C115-9EC2-9041-9A6C-D3FB373EDF4D}" presName="diagram" presStyleCnt="0">
        <dgm:presLayoutVars>
          <dgm:dir/>
          <dgm:animLvl val="lvl"/>
          <dgm:resizeHandles val="exact"/>
        </dgm:presLayoutVars>
      </dgm:prSet>
      <dgm:spPr/>
    </dgm:pt>
    <dgm:pt modelId="{EE779E32-8FDA-D34A-AA00-45072FE36AFB}" type="pres">
      <dgm:prSet presAssocID="{2982AA6A-7DB8-854F-B633-941C10085577}" presName="compNode" presStyleCnt="0"/>
      <dgm:spPr/>
    </dgm:pt>
    <dgm:pt modelId="{D5849419-19FF-FE4B-8DEE-FAD0FC2EF55F}" type="pres">
      <dgm:prSet presAssocID="{2982AA6A-7DB8-854F-B633-941C10085577}" presName="childRect" presStyleLbl="bgAcc1" presStyleIdx="0" presStyleCnt="3">
        <dgm:presLayoutVars>
          <dgm:bulletEnabled val="1"/>
        </dgm:presLayoutVars>
      </dgm:prSet>
      <dgm:spPr/>
    </dgm:pt>
    <dgm:pt modelId="{8F2D14CF-780D-1144-802D-A0FB376208EF}" type="pres">
      <dgm:prSet presAssocID="{2982AA6A-7DB8-854F-B633-941C1008557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860095B-F7FF-704F-902B-B8928A8780A2}" type="pres">
      <dgm:prSet presAssocID="{2982AA6A-7DB8-854F-B633-941C10085577}" presName="parentRect" presStyleLbl="alignNode1" presStyleIdx="0" presStyleCnt="3"/>
      <dgm:spPr/>
    </dgm:pt>
    <dgm:pt modelId="{FAC58CC3-D1A5-3D49-A865-25A997A0DA29}" type="pres">
      <dgm:prSet presAssocID="{2982AA6A-7DB8-854F-B633-941C10085577}" presName="adorn" presStyleLbl="fgAccFollow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F8676794-5B53-8E4D-ABF5-6F54B06AA6A8}" type="pres">
      <dgm:prSet presAssocID="{5EC85D95-E8CC-5240-9D5D-C0F2D84B1DE6}" presName="sibTrans" presStyleLbl="sibTrans2D1" presStyleIdx="0" presStyleCnt="0"/>
      <dgm:spPr/>
    </dgm:pt>
    <dgm:pt modelId="{E506D055-AEEA-DF4A-972E-69C08EB0AFE7}" type="pres">
      <dgm:prSet presAssocID="{47D0F4BD-FF2A-724C-A50B-A9FB774FC22D}" presName="compNode" presStyleCnt="0"/>
      <dgm:spPr/>
    </dgm:pt>
    <dgm:pt modelId="{326F3217-922A-8F43-8B6D-0F049BC773F4}" type="pres">
      <dgm:prSet presAssocID="{47D0F4BD-FF2A-724C-A50B-A9FB774FC22D}" presName="childRect" presStyleLbl="bgAcc1" presStyleIdx="1" presStyleCnt="3">
        <dgm:presLayoutVars>
          <dgm:bulletEnabled val="1"/>
        </dgm:presLayoutVars>
      </dgm:prSet>
      <dgm:spPr/>
    </dgm:pt>
    <dgm:pt modelId="{C2423438-71F5-CF4A-9D65-53BCB294E323}" type="pres">
      <dgm:prSet presAssocID="{47D0F4BD-FF2A-724C-A50B-A9FB774FC22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9A22FEA-4545-634F-8294-4E549B389646}" type="pres">
      <dgm:prSet presAssocID="{47D0F4BD-FF2A-724C-A50B-A9FB774FC22D}" presName="parentRect" presStyleLbl="alignNode1" presStyleIdx="1" presStyleCnt="3"/>
      <dgm:spPr/>
    </dgm:pt>
    <dgm:pt modelId="{52A19D20-1A04-A04D-8876-31A43B7E8EFD}" type="pres">
      <dgm:prSet presAssocID="{47D0F4BD-FF2A-724C-A50B-A9FB774FC22D}" presName="adorn" presStyleLbl="fgAccFollow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</dgm:pt>
    <dgm:pt modelId="{6348D6E2-C810-E34E-B77D-D01365E42948}" type="pres">
      <dgm:prSet presAssocID="{65C45775-7F7C-1E40-B94F-AEE8A7DED512}" presName="sibTrans" presStyleLbl="sibTrans2D1" presStyleIdx="0" presStyleCnt="0"/>
      <dgm:spPr/>
    </dgm:pt>
    <dgm:pt modelId="{D2052694-3201-BB47-B8C3-DF38D54481D4}" type="pres">
      <dgm:prSet presAssocID="{186D6B16-8450-8747-A7D0-91CEC42325C9}" presName="compNode" presStyleCnt="0"/>
      <dgm:spPr/>
    </dgm:pt>
    <dgm:pt modelId="{322C5CA9-3647-624C-AAA3-EBE4A751219E}" type="pres">
      <dgm:prSet presAssocID="{186D6B16-8450-8747-A7D0-91CEC42325C9}" presName="childRect" presStyleLbl="bgAcc1" presStyleIdx="2" presStyleCnt="3">
        <dgm:presLayoutVars>
          <dgm:bulletEnabled val="1"/>
        </dgm:presLayoutVars>
      </dgm:prSet>
      <dgm:spPr/>
    </dgm:pt>
    <dgm:pt modelId="{488FF5CE-7421-314B-8514-BCB2410AE2DD}" type="pres">
      <dgm:prSet presAssocID="{186D6B16-8450-8747-A7D0-91CEC42325C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124CB3A-8F11-4040-BD1C-2016A2B74E8D}" type="pres">
      <dgm:prSet presAssocID="{186D6B16-8450-8747-A7D0-91CEC42325C9}" presName="parentRect" presStyleLbl="alignNode1" presStyleIdx="2" presStyleCnt="3"/>
      <dgm:spPr/>
    </dgm:pt>
    <dgm:pt modelId="{9A46E3EF-2B77-6E47-9873-9466C3FAE146}" type="pres">
      <dgm:prSet presAssocID="{186D6B16-8450-8747-A7D0-91CEC42325C9}" presName="adorn" presStyleLbl="fgAccFollow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</dgm:pt>
  </dgm:ptLst>
  <dgm:cxnLst>
    <dgm:cxn modelId="{FC1B1E15-B026-7047-99A9-BABD18222AF5}" type="presOf" srcId="{0D29C115-9EC2-9041-9A6C-D3FB373EDF4D}" destId="{4C3ABAE1-BA2F-9E48-8491-779B93CD86A5}" srcOrd="0" destOrd="0" presId="urn:microsoft.com/office/officeart/2005/8/layout/bList2"/>
    <dgm:cxn modelId="{30023E1E-30EE-D649-BBC2-5782C856F94F}" type="presOf" srcId="{E6393DE9-1767-CA4D-A7C7-EF7A7CD03BFB}" destId="{D5849419-19FF-FE4B-8DEE-FAD0FC2EF55F}" srcOrd="0" destOrd="3" presId="urn:microsoft.com/office/officeart/2005/8/layout/bList2"/>
    <dgm:cxn modelId="{A1B9C71E-8A20-A244-9125-6F0EB83F936F}" srcId="{2982AA6A-7DB8-854F-B633-941C10085577}" destId="{E6393DE9-1767-CA4D-A7C7-EF7A7CD03BFB}" srcOrd="3" destOrd="0" parTransId="{FAFAA248-ADC3-D74D-BC9D-FD6A5A524A4A}" sibTransId="{13BE3ABD-6124-8449-BDD5-EEFAEEAD709E}"/>
    <dgm:cxn modelId="{516AE927-1BD1-2947-B1C5-A9DD1BBD0E01}" type="presOf" srcId="{9F7057BC-23D1-4F4D-95AC-07CD9AD2E64B}" destId="{326F3217-922A-8F43-8B6D-0F049BC773F4}" srcOrd="0" destOrd="0" presId="urn:microsoft.com/office/officeart/2005/8/layout/bList2"/>
    <dgm:cxn modelId="{BB74CD2A-5E4F-FA43-AC95-0D06A7BE8519}" type="presOf" srcId="{186D6B16-8450-8747-A7D0-91CEC42325C9}" destId="{E124CB3A-8F11-4040-BD1C-2016A2B74E8D}" srcOrd="1" destOrd="0" presId="urn:microsoft.com/office/officeart/2005/8/layout/bList2"/>
    <dgm:cxn modelId="{2FEB9F2B-C325-A743-93B2-4F4AAE62D4B7}" srcId="{186D6B16-8450-8747-A7D0-91CEC42325C9}" destId="{55DD660D-2883-D645-8AE3-4E5E913F3B66}" srcOrd="0" destOrd="0" parTransId="{D8A1D58F-0991-3B40-9A12-A9212E5CFD9D}" sibTransId="{BE4F8B5B-31BD-8B44-92FC-C381F07337EA}"/>
    <dgm:cxn modelId="{A18EEA5E-E671-3449-9F76-ACCEB4D78055}" type="presOf" srcId="{50E7FD93-6C78-8942-A367-A7AB16968B20}" destId="{326F3217-922A-8F43-8B6D-0F049BC773F4}" srcOrd="0" destOrd="1" presId="urn:microsoft.com/office/officeart/2005/8/layout/bList2"/>
    <dgm:cxn modelId="{CA0AFF61-C36B-CD46-BF53-4F60071F084D}" srcId="{186D6B16-8450-8747-A7D0-91CEC42325C9}" destId="{E069A1C9-78AC-3D4F-A439-9D5D473010B9}" srcOrd="2" destOrd="0" parTransId="{7485DE91-02B3-3847-86BF-BAA0756D3D5E}" sibTransId="{797E89A9-EA98-424B-BE19-E55ED54AA0C1}"/>
    <dgm:cxn modelId="{5ACFDB69-F140-FA48-B436-F6EC4CA3F762}" type="presOf" srcId="{2982AA6A-7DB8-854F-B633-941C10085577}" destId="{5860095B-F7FF-704F-902B-B8928A8780A2}" srcOrd="1" destOrd="0" presId="urn:microsoft.com/office/officeart/2005/8/layout/bList2"/>
    <dgm:cxn modelId="{0A874F4A-D9C3-0D41-9B3B-52FFC42513E8}" srcId="{186D6B16-8450-8747-A7D0-91CEC42325C9}" destId="{94ED44A7-692E-834B-9388-28701E5D6ECF}" srcOrd="1" destOrd="0" parTransId="{51CF84B5-3155-E047-AE99-636FEFA1D738}" sibTransId="{DF26C785-6EF8-E844-9FE9-02C1DE905C4F}"/>
    <dgm:cxn modelId="{45CE2857-1F13-F84B-9F6C-A8CE5ECE2765}" type="presOf" srcId="{47D0F4BD-FF2A-724C-A50B-A9FB774FC22D}" destId="{C2423438-71F5-CF4A-9D65-53BCB294E323}" srcOrd="0" destOrd="0" presId="urn:microsoft.com/office/officeart/2005/8/layout/bList2"/>
    <dgm:cxn modelId="{FD917481-8BFE-7E47-B3EF-D0CEFCE08851}" srcId="{47D0F4BD-FF2A-724C-A50B-A9FB774FC22D}" destId="{9F7057BC-23D1-4F4D-95AC-07CD9AD2E64B}" srcOrd="0" destOrd="0" parTransId="{20772934-A8A8-3D4B-94D9-96B4CB2A81F8}" sibTransId="{7A670A47-7864-6041-9FC4-852AC16176D8}"/>
    <dgm:cxn modelId="{87DE8081-9431-424E-B758-FFDD8E6DC68B}" type="presOf" srcId="{55DD660D-2883-D645-8AE3-4E5E913F3B66}" destId="{322C5CA9-3647-624C-AAA3-EBE4A751219E}" srcOrd="0" destOrd="0" presId="urn:microsoft.com/office/officeart/2005/8/layout/bList2"/>
    <dgm:cxn modelId="{EFF8888B-8FF9-6F40-802A-4C6C2606D8EC}" type="presOf" srcId="{E069A1C9-78AC-3D4F-A439-9D5D473010B9}" destId="{322C5CA9-3647-624C-AAA3-EBE4A751219E}" srcOrd="0" destOrd="2" presId="urn:microsoft.com/office/officeart/2005/8/layout/bList2"/>
    <dgm:cxn modelId="{1660A693-5D82-7043-BB68-9961F43A5208}" type="presOf" srcId="{186D6B16-8450-8747-A7D0-91CEC42325C9}" destId="{488FF5CE-7421-314B-8514-BCB2410AE2DD}" srcOrd="0" destOrd="0" presId="urn:microsoft.com/office/officeart/2005/8/layout/bList2"/>
    <dgm:cxn modelId="{DE0F2D98-D3F8-7B41-AC18-9E567B4B579A}" type="presOf" srcId="{72C2DD01-AF93-B440-8962-F87187D1462A}" destId="{D5849419-19FF-FE4B-8DEE-FAD0FC2EF55F}" srcOrd="0" destOrd="0" presId="urn:microsoft.com/office/officeart/2005/8/layout/bList2"/>
    <dgm:cxn modelId="{C83435A4-D0BC-194F-BECD-10BE40B92130}" srcId="{0D29C115-9EC2-9041-9A6C-D3FB373EDF4D}" destId="{186D6B16-8450-8747-A7D0-91CEC42325C9}" srcOrd="2" destOrd="0" parTransId="{B5350D35-F858-F54F-982B-D2F45A30E250}" sibTransId="{D8F783F9-5C4A-6541-9F72-9A7B5575EED9}"/>
    <dgm:cxn modelId="{0A452EA6-32C8-CC4E-A57E-A5A75B6496AB}" type="presOf" srcId="{5BBD9488-A64A-C648-9A37-E877EC9E38F3}" destId="{D5849419-19FF-FE4B-8DEE-FAD0FC2EF55F}" srcOrd="0" destOrd="2" presId="urn:microsoft.com/office/officeart/2005/8/layout/bList2"/>
    <dgm:cxn modelId="{8B5C20B8-02AC-544A-A7D8-B2D6475BAB9A}" type="presOf" srcId="{65C45775-7F7C-1E40-B94F-AEE8A7DED512}" destId="{6348D6E2-C810-E34E-B77D-D01365E42948}" srcOrd="0" destOrd="0" presId="urn:microsoft.com/office/officeart/2005/8/layout/bList2"/>
    <dgm:cxn modelId="{9FD6AABF-F703-8A4A-A8BC-7A7DACDB95C0}" srcId="{2982AA6A-7DB8-854F-B633-941C10085577}" destId="{5BBD9488-A64A-C648-9A37-E877EC9E38F3}" srcOrd="2" destOrd="0" parTransId="{7B98EABE-ADCB-084B-AAF0-0608954B67CB}" sibTransId="{08484620-DF3D-2547-9037-405DF79EDEC5}"/>
    <dgm:cxn modelId="{CDD7F5D7-C745-0045-AF4B-89C036EA4472}" srcId="{0D29C115-9EC2-9041-9A6C-D3FB373EDF4D}" destId="{2982AA6A-7DB8-854F-B633-941C10085577}" srcOrd="0" destOrd="0" parTransId="{562CA209-5F7F-4A42-8FDE-273182D6C9D5}" sibTransId="{5EC85D95-E8CC-5240-9D5D-C0F2D84B1DE6}"/>
    <dgm:cxn modelId="{DEEDBBDB-B926-DD47-8B23-7910D2966EE2}" srcId="{0D29C115-9EC2-9041-9A6C-D3FB373EDF4D}" destId="{47D0F4BD-FF2A-724C-A50B-A9FB774FC22D}" srcOrd="1" destOrd="0" parTransId="{A5BA18D5-2693-9843-A709-CADF2CB433F9}" sibTransId="{65C45775-7F7C-1E40-B94F-AEE8A7DED512}"/>
    <dgm:cxn modelId="{44B225E8-EF6F-AC40-A76E-DE3B15999AF5}" srcId="{2982AA6A-7DB8-854F-B633-941C10085577}" destId="{EF497DBC-2FD3-4041-ABF7-7660116281A3}" srcOrd="1" destOrd="0" parTransId="{926DC4F0-A76B-EA47-A385-EBED4959580E}" sibTransId="{B1CAD705-3570-EE41-BAA0-16E986D2CC69}"/>
    <dgm:cxn modelId="{ACCD4BEB-F22D-4446-92B7-677CE2BD7BC2}" type="presOf" srcId="{2982AA6A-7DB8-854F-B633-941C10085577}" destId="{8F2D14CF-780D-1144-802D-A0FB376208EF}" srcOrd="0" destOrd="0" presId="urn:microsoft.com/office/officeart/2005/8/layout/bList2"/>
    <dgm:cxn modelId="{5D806AEE-E938-344C-9227-69E11BD6C234}" srcId="{2982AA6A-7DB8-854F-B633-941C10085577}" destId="{72C2DD01-AF93-B440-8962-F87187D1462A}" srcOrd="0" destOrd="0" parTransId="{A00B6877-78D2-6343-A7B3-A0DE6B2B2ACE}" sibTransId="{40D2FD8D-8F52-E34D-AEEB-08513AD1526B}"/>
    <dgm:cxn modelId="{3B6F53F0-421D-4545-B053-344A0A6736BD}" type="presOf" srcId="{5EC85D95-E8CC-5240-9D5D-C0F2D84B1DE6}" destId="{F8676794-5B53-8E4D-ABF5-6F54B06AA6A8}" srcOrd="0" destOrd="0" presId="urn:microsoft.com/office/officeart/2005/8/layout/bList2"/>
    <dgm:cxn modelId="{9FD8D6F0-4FD4-D146-90EC-1D90714FB615}" srcId="{47D0F4BD-FF2A-724C-A50B-A9FB774FC22D}" destId="{50E7FD93-6C78-8942-A367-A7AB16968B20}" srcOrd="1" destOrd="0" parTransId="{B31A961A-FC74-934F-9C74-28F221D733D7}" sibTransId="{FF63BC31-888C-5B4F-9875-D41331724CA6}"/>
    <dgm:cxn modelId="{C3460FFA-F845-A740-8B00-B6D8C8BC0932}" type="presOf" srcId="{EF497DBC-2FD3-4041-ABF7-7660116281A3}" destId="{D5849419-19FF-FE4B-8DEE-FAD0FC2EF55F}" srcOrd="0" destOrd="1" presId="urn:microsoft.com/office/officeart/2005/8/layout/bList2"/>
    <dgm:cxn modelId="{72D568FC-8C18-C447-858F-8E875CD18703}" type="presOf" srcId="{47D0F4BD-FF2A-724C-A50B-A9FB774FC22D}" destId="{E9A22FEA-4545-634F-8294-4E549B389646}" srcOrd="1" destOrd="0" presId="urn:microsoft.com/office/officeart/2005/8/layout/bList2"/>
    <dgm:cxn modelId="{01005DFE-5B3A-0A42-BF7C-B86B8091E60E}" type="presOf" srcId="{94ED44A7-692E-834B-9388-28701E5D6ECF}" destId="{322C5CA9-3647-624C-AAA3-EBE4A751219E}" srcOrd="0" destOrd="1" presId="urn:microsoft.com/office/officeart/2005/8/layout/bList2"/>
    <dgm:cxn modelId="{FF63E17C-F918-3E4E-9CE2-09A9869E4937}" type="presParOf" srcId="{4C3ABAE1-BA2F-9E48-8491-779B93CD86A5}" destId="{EE779E32-8FDA-D34A-AA00-45072FE36AFB}" srcOrd="0" destOrd="0" presId="urn:microsoft.com/office/officeart/2005/8/layout/bList2"/>
    <dgm:cxn modelId="{7CA7D030-9BE6-194D-9564-4EB188383414}" type="presParOf" srcId="{EE779E32-8FDA-D34A-AA00-45072FE36AFB}" destId="{D5849419-19FF-FE4B-8DEE-FAD0FC2EF55F}" srcOrd="0" destOrd="0" presId="urn:microsoft.com/office/officeart/2005/8/layout/bList2"/>
    <dgm:cxn modelId="{A86AD34C-89C9-374D-8A21-4447BF29AFD7}" type="presParOf" srcId="{EE779E32-8FDA-D34A-AA00-45072FE36AFB}" destId="{8F2D14CF-780D-1144-802D-A0FB376208EF}" srcOrd="1" destOrd="0" presId="urn:microsoft.com/office/officeart/2005/8/layout/bList2"/>
    <dgm:cxn modelId="{F1686D24-C9BF-AF4F-A85D-11A23B7098D3}" type="presParOf" srcId="{EE779E32-8FDA-D34A-AA00-45072FE36AFB}" destId="{5860095B-F7FF-704F-902B-B8928A8780A2}" srcOrd="2" destOrd="0" presId="urn:microsoft.com/office/officeart/2005/8/layout/bList2"/>
    <dgm:cxn modelId="{3DB1F1DC-4172-A14B-8AFD-E9DC48D8B90B}" type="presParOf" srcId="{EE779E32-8FDA-D34A-AA00-45072FE36AFB}" destId="{FAC58CC3-D1A5-3D49-A865-25A997A0DA29}" srcOrd="3" destOrd="0" presId="urn:microsoft.com/office/officeart/2005/8/layout/bList2"/>
    <dgm:cxn modelId="{53835259-C41D-984A-B4D6-D8F278B12E4B}" type="presParOf" srcId="{4C3ABAE1-BA2F-9E48-8491-779B93CD86A5}" destId="{F8676794-5B53-8E4D-ABF5-6F54B06AA6A8}" srcOrd="1" destOrd="0" presId="urn:microsoft.com/office/officeart/2005/8/layout/bList2"/>
    <dgm:cxn modelId="{78F042AF-5952-6745-A320-DC64871F5E9B}" type="presParOf" srcId="{4C3ABAE1-BA2F-9E48-8491-779B93CD86A5}" destId="{E506D055-AEEA-DF4A-972E-69C08EB0AFE7}" srcOrd="2" destOrd="0" presId="urn:microsoft.com/office/officeart/2005/8/layout/bList2"/>
    <dgm:cxn modelId="{5304F42B-788F-5440-BE25-439E09BB75AD}" type="presParOf" srcId="{E506D055-AEEA-DF4A-972E-69C08EB0AFE7}" destId="{326F3217-922A-8F43-8B6D-0F049BC773F4}" srcOrd="0" destOrd="0" presId="urn:microsoft.com/office/officeart/2005/8/layout/bList2"/>
    <dgm:cxn modelId="{88F99E4B-9B76-1748-B896-FBD2301A5B61}" type="presParOf" srcId="{E506D055-AEEA-DF4A-972E-69C08EB0AFE7}" destId="{C2423438-71F5-CF4A-9D65-53BCB294E323}" srcOrd="1" destOrd="0" presId="urn:microsoft.com/office/officeart/2005/8/layout/bList2"/>
    <dgm:cxn modelId="{1A68C912-5A48-334A-830F-E06BE9F20274}" type="presParOf" srcId="{E506D055-AEEA-DF4A-972E-69C08EB0AFE7}" destId="{E9A22FEA-4545-634F-8294-4E549B389646}" srcOrd="2" destOrd="0" presId="urn:microsoft.com/office/officeart/2005/8/layout/bList2"/>
    <dgm:cxn modelId="{6CBC6A27-A799-3047-8254-987FB1F4F2C3}" type="presParOf" srcId="{E506D055-AEEA-DF4A-972E-69C08EB0AFE7}" destId="{52A19D20-1A04-A04D-8876-31A43B7E8EFD}" srcOrd="3" destOrd="0" presId="urn:microsoft.com/office/officeart/2005/8/layout/bList2"/>
    <dgm:cxn modelId="{914E28EB-34CA-C148-B0E8-C33058EF91E1}" type="presParOf" srcId="{4C3ABAE1-BA2F-9E48-8491-779B93CD86A5}" destId="{6348D6E2-C810-E34E-B77D-D01365E42948}" srcOrd="3" destOrd="0" presId="urn:microsoft.com/office/officeart/2005/8/layout/bList2"/>
    <dgm:cxn modelId="{6FCAFFE6-6F78-E349-AC67-EC7185825C64}" type="presParOf" srcId="{4C3ABAE1-BA2F-9E48-8491-779B93CD86A5}" destId="{D2052694-3201-BB47-B8C3-DF38D54481D4}" srcOrd="4" destOrd="0" presId="urn:microsoft.com/office/officeart/2005/8/layout/bList2"/>
    <dgm:cxn modelId="{B3F949E5-4A59-A24B-87B5-FC6C5CD90041}" type="presParOf" srcId="{D2052694-3201-BB47-B8C3-DF38D54481D4}" destId="{322C5CA9-3647-624C-AAA3-EBE4A751219E}" srcOrd="0" destOrd="0" presId="urn:microsoft.com/office/officeart/2005/8/layout/bList2"/>
    <dgm:cxn modelId="{75109AD2-E1A9-7742-9CD2-C981086D0C7C}" type="presParOf" srcId="{D2052694-3201-BB47-B8C3-DF38D54481D4}" destId="{488FF5CE-7421-314B-8514-BCB2410AE2DD}" srcOrd="1" destOrd="0" presId="urn:microsoft.com/office/officeart/2005/8/layout/bList2"/>
    <dgm:cxn modelId="{AC509A81-32D6-2E43-A389-DCDD8F6A8AC0}" type="presParOf" srcId="{D2052694-3201-BB47-B8C3-DF38D54481D4}" destId="{E124CB3A-8F11-4040-BD1C-2016A2B74E8D}" srcOrd="2" destOrd="0" presId="urn:microsoft.com/office/officeart/2005/8/layout/bList2"/>
    <dgm:cxn modelId="{53A3B7AC-7010-DD43-BF7C-3E7B95184C90}" type="presParOf" srcId="{D2052694-3201-BB47-B8C3-DF38D54481D4}" destId="{9A46E3EF-2B77-6E47-9873-9466C3FAE14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7F70FF-2391-8349-AF75-020846741308}">
      <dsp:nvSpPr>
        <dsp:cNvPr id="0" name=""/>
        <dsp:cNvSpPr/>
      </dsp:nvSpPr>
      <dsp:spPr>
        <a:xfrm>
          <a:off x="1881902" y="352213"/>
          <a:ext cx="4551680" cy="4551680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House</a:t>
          </a:r>
        </a:p>
      </dsp:txBody>
      <dsp:txXfrm>
        <a:off x="4280746" y="1316736"/>
        <a:ext cx="1625600" cy="1354666"/>
      </dsp:txXfrm>
    </dsp:sp>
    <dsp:sp modelId="{74567758-A807-BD42-BEC7-3091F91E1148}">
      <dsp:nvSpPr>
        <dsp:cNvPr id="0" name=""/>
        <dsp:cNvSpPr/>
      </dsp:nvSpPr>
      <dsp:spPr>
        <a:xfrm>
          <a:off x="1788159" y="514773"/>
          <a:ext cx="4551680" cy="4551680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Timing</a:t>
          </a:r>
        </a:p>
      </dsp:txBody>
      <dsp:txXfrm>
        <a:off x="2871893" y="3467946"/>
        <a:ext cx="2438400" cy="1192106"/>
      </dsp:txXfrm>
    </dsp:sp>
    <dsp:sp modelId="{85A9F2BA-0C79-D34F-8102-58154CE4E3DA}">
      <dsp:nvSpPr>
        <dsp:cNvPr id="0" name=""/>
        <dsp:cNvSpPr/>
      </dsp:nvSpPr>
      <dsp:spPr>
        <a:xfrm>
          <a:off x="1694416" y="352213"/>
          <a:ext cx="4551680" cy="4551680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Stuff</a:t>
          </a:r>
        </a:p>
      </dsp:txBody>
      <dsp:txXfrm>
        <a:off x="2221653" y="1316736"/>
        <a:ext cx="1625600" cy="1354666"/>
      </dsp:txXfrm>
    </dsp:sp>
    <dsp:sp modelId="{BDC7FD1D-C3B2-2F4C-ACBF-BB197AC2A305}">
      <dsp:nvSpPr>
        <dsp:cNvPr id="0" name=""/>
        <dsp:cNvSpPr/>
      </dsp:nvSpPr>
      <dsp:spPr>
        <a:xfrm>
          <a:off x="1600507" y="70442"/>
          <a:ext cx="5115221" cy="5115221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7228F7-8AA6-624B-A185-3A85E539FEF3}">
      <dsp:nvSpPr>
        <dsp:cNvPr id="0" name=""/>
        <dsp:cNvSpPr/>
      </dsp:nvSpPr>
      <dsp:spPr>
        <a:xfrm>
          <a:off x="1506389" y="232714"/>
          <a:ext cx="5115221" cy="511522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671C70-25F7-F341-83DB-599464EC4066}">
      <dsp:nvSpPr>
        <dsp:cNvPr id="0" name=""/>
        <dsp:cNvSpPr/>
      </dsp:nvSpPr>
      <dsp:spPr>
        <a:xfrm>
          <a:off x="1412270" y="70442"/>
          <a:ext cx="5115221" cy="511522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0794EF-F21C-7F45-8E73-A17382207F93}">
      <dsp:nvSpPr>
        <dsp:cNvPr id="0" name=""/>
        <dsp:cNvSpPr/>
      </dsp:nvSpPr>
      <dsp:spPr>
        <a:xfrm rot="5400000">
          <a:off x="445009" y="1583167"/>
          <a:ext cx="1400175" cy="159404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836CDED-C18E-F643-BAAD-D28B32DE9375}">
      <dsp:nvSpPr>
        <dsp:cNvPr id="0" name=""/>
        <dsp:cNvSpPr/>
      </dsp:nvSpPr>
      <dsp:spPr>
        <a:xfrm>
          <a:off x="74048" y="31045"/>
          <a:ext cx="2357070" cy="164987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/>
            <a:t>Sell</a:t>
          </a:r>
        </a:p>
      </dsp:txBody>
      <dsp:txXfrm>
        <a:off x="154603" y="111600"/>
        <a:ext cx="2195960" cy="1488762"/>
      </dsp:txXfrm>
    </dsp:sp>
    <dsp:sp modelId="{522DC68C-47C6-3F48-81F1-FF4B8B269E04}">
      <dsp:nvSpPr>
        <dsp:cNvPr id="0" name=""/>
        <dsp:cNvSpPr/>
      </dsp:nvSpPr>
      <dsp:spPr>
        <a:xfrm>
          <a:off x="2431119" y="188398"/>
          <a:ext cx="1714308" cy="1333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On-Line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Consign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Estate Sale</a:t>
          </a:r>
        </a:p>
      </dsp:txBody>
      <dsp:txXfrm>
        <a:off x="2431119" y="188398"/>
        <a:ext cx="1714308" cy="1333500"/>
      </dsp:txXfrm>
    </dsp:sp>
    <dsp:sp modelId="{FB305E33-7BED-4744-9058-51E0693DD5EE}">
      <dsp:nvSpPr>
        <dsp:cNvPr id="0" name=""/>
        <dsp:cNvSpPr/>
      </dsp:nvSpPr>
      <dsp:spPr>
        <a:xfrm rot="5400000">
          <a:off x="2399271" y="3436519"/>
          <a:ext cx="1400175" cy="159404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153651A-3FF4-B44B-B62C-4B2B4FECE821}">
      <dsp:nvSpPr>
        <dsp:cNvPr id="0" name=""/>
        <dsp:cNvSpPr/>
      </dsp:nvSpPr>
      <dsp:spPr>
        <a:xfrm>
          <a:off x="2028310" y="1884397"/>
          <a:ext cx="2357070" cy="164987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/>
            <a:t>Donate</a:t>
          </a:r>
        </a:p>
      </dsp:txBody>
      <dsp:txXfrm>
        <a:off x="2108865" y="1964952"/>
        <a:ext cx="2195960" cy="1488762"/>
      </dsp:txXfrm>
    </dsp:sp>
    <dsp:sp modelId="{E88644FF-B3B7-3949-ACF3-C297FCCCC8C0}">
      <dsp:nvSpPr>
        <dsp:cNvPr id="0" name=""/>
        <dsp:cNvSpPr/>
      </dsp:nvSpPr>
      <dsp:spPr>
        <a:xfrm>
          <a:off x="4385381" y="2041750"/>
          <a:ext cx="1714308" cy="1333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Charity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Give Away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Gift</a:t>
          </a:r>
        </a:p>
      </dsp:txBody>
      <dsp:txXfrm>
        <a:off x="4385381" y="2041750"/>
        <a:ext cx="1714308" cy="1333500"/>
      </dsp:txXfrm>
    </dsp:sp>
    <dsp:sp modelId="{FB937648-6322-CE4F-9E70-2D0E4C1A806A}">
      <dsp:nvSpPr>
        <dsp:cNvPr id="0" name=""/>
        <dsp:cNvSpPr/>
      </dsp:nvSpPr>
      <dsp:spPr>
        <a:xfrm>
          <a:off x="3982572" y="3737748"/>
          <a:ext cx="2357070" cy="164987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/>
            <a:t>Trash</a:t>
          </a:r>
        </a:p>
      </dsp:txBody>
      <dsp:txXfrm>
        <a:off x="4063127" y="3818303"/>
        <a:ext cx="2195960" cy="1488762"/>
      </dsp:txXfrm>
    </dsp:sp>
    <dsp:sp modelId="{D6653C56-D457-6648-9F6D-70708A6F1DA8}">
      <dsp:nvSpPr>
        <dsp:cNvPr id="0" name=""/>
        <dsp:cNvSpPr/>
      </dsp:nvSpPr>
      <dsp:spPr>
        <a:xfrm>
          <a:off x="6339643" y="3895101"/>
          <a:ext cx="1714308" cy="1333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Weekly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Seasonal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Pay </a:t>
          </a:r>
        </a:p>
      </dsp:txBody>
      <dsp:txXfrm>
        <a:off x="6339643" y="3895101"/>
        <a:ext cx="1714308" cy="13335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40A001-7CB2-F94D-8519-8C99CD5AEBA9}">
      <dsp:nvSpPr>
        <dsp:cNvPr id="0" name=""/>
        <dsp:cNvSpPr/>
      </dsp:nvSpPr>
      <dsp:spPr>
        <a:xfrm>
          <a:off x="161131" y="1463165"/>
          <a:ext cx="3771899" cy="117871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8385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55+ Purchase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Age Restricted </a:t>
          </a:r>
        </a:p>
      </dsp:txBody>
      <dsp:txXfrm>
        <a:off x="161131" y="1463165"/>
        <a:ext cx="3771899" cy="1178718"/>
      </dsp:txXfrm>
    </dsp:sp>
    <dsp:sp modelId="{8444E300-BECD-CA43-A494-18467613D3BC}">
      <dsp:nvSpPr>
        <dsp:cNvPr id="0" name=""/>
        <dsp:cNvSpPr/>
      </dsp:nvSpPr>
      <dsp:spPr>
        <a:xfrm>
          <a:off x="3968" y="1292906"/>
          <a:ext cx="825103" cy="123765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4000" r="-64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D78B7A-AF00-B940-ABBB-E81BB7194EA1}">
      <dsp:nvSpPr>
        <dsp:cNvPr id="0" name=""/>
        <dsp:cNvSpPr/>
      </dsp:nvSpPr>
      <dsp:spPr>
        <a:xfrm>
          <a:off x="4352131" y="1463165"/>
          <a:ext cx="3771899" cy="117871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8385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Lifestyle Rental</a:t>
          </a:r>
        </a:p>
      </dsp:txBody>
      <dsp:txXfrm>
        <a:off x="4352131" y="1463165"/>
        <a:ext cx="3771899" cy="1178718"/>
      </dsp:txXfrm>
    </dsp:sp>
    <dsp:sp modelId="{CDE2DE5B-F096-1D42-A176-F2F6AE00C7BC}">
      <dsp:nvSpPr>
        <dsp:cNvPr id="0" name=""/>
        <dsp:cNvSpPr/>
      </dsp:nvSpPr>
      <dsp:spPr>
        <a:xfrm>
          <a:off x="4194968" y="1292906"/>
          <a:ext cx="825103" cy="123765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0" r="-70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021565-EF5E-1741-A70D-9639D9A3C715}">
      <dsp:nvSpPr>
        <dsp:cNvPr id="0" name=""/>
        <dsp:cNvSpPr/>
      </dsp:nvSpPr>
      <dsp:spPr>
        <a:xfrm>
          <a:off x="161131" y="2947041"/>
          <a:ext cx="3771899" cy="117871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8385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Cooperatives</a:t>
          </a:r>
        </a:p>
      </dsp:txBody>
      <dsp:txXfrm>
        <a:off x="161131" y="2947041"/>
        <a:ext cx="3771899" cy="1178718"/>
      </dsp:txXfrm>
    </dsp:sp>
    <dsp:sp modelId="{8E7BC410-067B-D84F-AAB0-1AD57E710DA3}">
      <dsp:nvSpPr>
        <dsp:cNvPr id="0" name=""/>
        <dsp:cNvSpPr/>
      </dsp:nvSpPr>
      <dsp:spPr>
        <a:xfrm>
          <a:off x="3968" y="2776782"/>
          <a:ext cx="825103" cy="123765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1000" r="-101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901DDB-C312-0A4C-A5AF-DFED486E54AF}">
      <dsp:nvSpPr>
        <dsp:cNvPr id="0" name=""/>
        <dsp:cNvSpPr/>
      </dsp:nvSpPr>
      <dsp:spPr>
        <a:xfrm>
          <a:off x="4352131" y="2947041"/>
          <a:ext cx="3771899" cy="117871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8385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Continuing Care Retirement Communities</a:t>
          </a:r>
        </a:p>
      </dsp:txBody>
      <dsp:txXfrm>
        <a:off x="4352131" y="2947041"/>
        <a:ext cx="3771899" cy="1178718"/>
      </dsp:txXfrm>
    </dsp:sp>
    <dsp:sp modelId="{719D53E3-838F-0F44-9F07-C92E92075A49}">
      <dsp:nvSpPr>
        <dsp:cNvPr id="0" name=""/>
        <dsp:cNvSpPr/>
      </dsp:nvSpPr>
      <dsp:spPr>
        <a:xfrm>
          <a:off x="4194968" y="2776782"/>
          <a:ext cx="825103" cy="123765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849419-19FF-FE4B-8DEE-FAD0FC2EF55F}">
      <dsp:nvSpPr>
        <dsp:cNvPr id="0" name=""/>
        <dsp:cNvSpPr/>
      </dsp:nvSpPr>
      <dsp:spPr>
        <a:xfrm>
          <a:off x="5493" y="1348022"/>
          <a:ext cx="2372728" cy="177119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83820" rIns="27940" bIns="2794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>
              <a:latin typeface="Work Sans" pitchFamily="2" charset="77"/>
            </a:rPr>
            <a:t>Stuff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>
              <a:latin typeface="Work Sans" pitchFamily="2" charset="77"/>
            </a:rPr>
            <a:t>Strategy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>
              <a:latin typeface="Work Sans" pitchFamily="2" charset="77"/>
            </a:rPr>
            <a:t>Timeline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200" kern="1200"/>
        </a:p>
      </dsp:txBody>
      <dsp:txXfrm>
        <a:off x="46994" y="1389523"/>
        <a:ext cx="2289726" cy="1729690"/>
      </dsp:txXfrm>
    </dsp:sp>
    <dsp:sp modelId="{5860095B-F7FF-704F-902B-B8928A8780A2}">
      <dsp:nvSpPr>
        <dsp:cNvPr id="0" name=""/>
        <dsp:cNvSpPr/>
      </dsp:nvSpPr>
      <dsp:spPr>
        <a:xfrm>
          <a:off x="5493" y="3119214"/>
          <a:ext cx="2372728" cy="7616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0" rIns="33020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Declutter</a:t>
          </a:r>
        </a:p>
      </dsp:txBody>
      <dsp:txXfrm>
        <a:off x="5493" y="3119214"/>
        <a:ext cx="1670935" cy="761612"/>
      </dsp:txXfrm>
    </dsp:sp>
    <dsp:sp modelId="{FAC58CC3-D1A5-3D49-A865-25A997A0DA29}">
      <dsp:nvSpPr>
        <dsp:cNvPr id="0" name=""/>
        <dsp:cNvSpPr/>
      </dsp:nvSpPr>
      <dsp:spPr>
        <a:xfrm>
          <a:off x="1743549" y="3240189"/>
          <a:ext cx="830454" cy="83045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6F3217-922A-8F43-8B6D-0F049BC773F4}">
      <dsp:nvSpPr>
        <dsp:cNvPr id="0" name=""/>
        <dsp:cNvSpPr/>
      </dsp:nvSpPr>
      <dsp:spPr>
        <a:xfrm>
          <a:off x="2779744" y="1348022"/>
          <a:ext cx="2372728" cy="177119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83820" rIns="27940" bIns="2794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>
              <a:latin typeface="Work Sans" pitchFamily="2" charset="77"/>
            </a:rPr>
            <a:t>Where to move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>
              <a:latin typeface="Work Sans" pitchFamily="2" charset="77"/>
            </a:rPr>
            <a:t>House Value</a:t>
          </a:r>
        </a:p>
      </dsp:txBody>
      <dsp:txXfrm>
        <a:off x="2821245" y="1389523"/>
        <a:ext cx="2289726" cy="1729690"/>
      </dsp:txXfrm>
    </dsp:sp>
    <dsp:sp modelId="{E9A22FEA-4545-634F-8294-4E549B389646}">
      <dsp:nvSpPr>
        <dsp:cNvPr id="0" name=""/>
        <dsp:cNvSpPr/>
      </dsp:nvSpPr>
      <dsp:spPr>
        <a:xfrm>
          <a:off x="2779744" y="3119214"/>
          <a:ext cx="2372728" cy="7616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0" rIns="33020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Prepare</a:t>
          </a:r>
        </a:p>
      </dsp:txBody>
      <dsp:txXfrm>
        <a:off x="2779744" y="3119214"/>
        <a:ext cx="1670935" cy="761612"/>
      </dsp:txXfrm>
    </dsp:sp>
    <dsp:sp modelId="{52A19D20-1A04-A04D-8876-31A43B7E8EFD}">
      <dsp:nvSpPr>
        <dsp:cNvPr id="0" name=""/>
        <dsp:cNvSpPr/>
      </dsp:nvSpPr>
      <dsp:spPr>
        <a:xfrm>
          <a:off x="4517800" y="3240189"/>
          <a:ext cx="830454" cy="83045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2C5CA9-3647-624C-AAA3-EBE4A751219E}">
      <dsp:nvSpPr>
        <dsp:cNvPr id="0" name=""/>
        <dsp:cNvSpPr/>
      </dsp:nvSpPr>
      <dsp:spPr>
        <a:xfrm>
          <a:off x="5553995" y="1348022"/>
          <a:ext cx="2372728" cy="177119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83820" rIns="27940" bIns="2794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>
              <a:latin typeface="Work Sans" pitchFamily="2" charset="77"/>
            </a:rPr>
            <a:t>Time of Sale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>
              <a:latin typeface="Work Sans" pitchFamily="2" charset="77"/>
            </a:rPr>
            <a:t>Staging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>
              <a:latin typeface="Work Sans" pitchFamily="2" charset="77"/>
            </a:rPr>
            <a:t>Pre-Listing Improvements</a:t>
          </a:r>
        </a:p>
      </dsp:txBody>
      <dsp:txXfrm>
        <a:off x="5595496" y="1389523"/>
        <a:ext cx="2289726" cy="1729690"/>
      </dsp:txXfrm>
    </dsp:sp>
    <dsp:sp modelId="{E124CB3A-8F11-4040-BD1C-2016A2B74E8D}">
      <dsp:nvSpPr>
        <dsp:cNvPr id="0" name=""/>
        <dsp:cNvSpPr/>
      </dsp:nvSpPr>
      <dsp:spPr>
        <a:xfrm>
          <a:off x="5553995" y="3119214"/>
          <a:ext cx="2372728" cy="7616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0" rIns="33020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Move</a:t>
          </a:r>
        </a:p>
      </dsp:txBody>
      <dsp:txXfrm>
        <a:off x="5553995" y="3119214"/>
        <a:ext cx="1670935" cy="761612"/>
      </dsp:txXfrm>
    </dsp:sp>
    <dsp:sp modelId="{9A46E3EF-2B77-6E47-9873-9466C3FAE146}">
      <dsp:nvSpPr>
        <dsp:cNvPr id="0" name=""/>
        <dsp:cNvSpPr/>
      </dsp:nvSpPr>
      <dsp:spPr>
        <a:xfrm>
          <a:off x="7292051" y="3240189"/>
          <a:ext cx="830454" cy="830454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ED021C7-3038-4C6D-8E62-1411E2615FBE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______________________________________________________________________________________________________________________________________________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_______________________________________________________________________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_______________________________________________________________________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_______________________________________________________________________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_______________________________________________________________________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_______________________________________________________________________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_______________________________________________________________________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_______________________________________________________________________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_______________________________________________________________________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_______________________________________________________________________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_______________________________________________________________________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_______________________________________________________________________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_______________________________________________________________________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_______________________________________________________________________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_______________________________________________________________________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_______________________________________________________________________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_______________________________________________________________________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_______________________________________________________________________</a:t>
            </a:r>
          </a:p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1007913-9C5D-4297-B0BC-EC20FDDF0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5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defTabSz="914400" rtl="0" eaLnBrk="1" fontAlgn="auto" latinLnBrk="0" hangingPunct="1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Paralized</a:t>
            </a:r>
            <a:r>
              <a:rPr lang="en-US" dirty="0"/>
              <a:t> homeowners.  Planning – whether you are moving in 3 months or 5 years, starting the conversations now will make the whole process so much easier in the long run.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007913-9C5D-4297-B0BC-EC20FDDF051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418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3B15D-F480-4D42-9230-6CF11B3A844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99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3B15D-F480-4D42-9230-6CF11B3A844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95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3B15D-F480-4D42-9230-6CF11B3A84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93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3B15D-F480-4D42-9230-6CF11B3A84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48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3B15D-F480-4D42-9230-6CF11B3A84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191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3B15D-F480-4D42-9230-6CF11B3A84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930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3B15D-F480-4D42-9230-6CF11B3A844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15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3B15D-F480-4D42-9230-6CF11B3A844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379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3B15D-F480-4D42-9230-6CF11B3A844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35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3B15D-F480-4D42-9230-6CF11B3A844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527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293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6608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5353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5915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58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1209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7147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2982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34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572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1619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446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76" y="1116131"/>
            <a:ext cx="9764684" cy="1929094"/>
          </a:xfrm>
        </p:spPr>
        <p:txBody>
          <a:bodyPr>
            <a:normAutofit/>
          </a:bodyPr>
          <a:lstStyle/>
          <a:p>
            <a:r>
              <a:rPr lang="en-US" sz="4600" b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Simplify your life:</a:t>
            </a:r>
            <a:br>
              <a:rPr lang="en-US" sz="4600" b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4600" b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declutter-prepare-move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D9E7840-79BD-4C12-B0F6-E9A1BA1C98BA}"/>
              </a:ext>
            </a:extLst>
          </p:cNvPr>
          <p:cNvSpPr txBox="1">
            <a:spLocks/>
          </p:cNvSpPr>
          <p:nvPr/>
        </p:nvSpPr>
        <p:spPr>
          <a:xfrm>
            <a:off x="2427316" y="3429000"/>
            <a:ext cx="8627535" cy="1382789"/>
          </a:xfrm>
          <a:prstGeom prst="rect">
            <a:avLst/>
          </a:prstGeom>
        </p:spPr>
        <p:txBody>
          <a:bodyPr vert="horz" lIns="91440" tIns="91440" rIns="91440" bIns="91440" rtlCol="0" anchor="t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b="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1600" cap="none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cap="none" dirty="0">
                <a:ea typeface="Open Sans" panose="020B0606030504020204" pitchFamily="34" charset="0"/>
                <a:cs typeface="Open Sans" panose="020B0606030504020204" pitchFamily="34" charset="0"/>
              </a:rPr>
              <a:t>BLAIR BRYANT-CERTIFIED SENIOR ADVISOR, DESIGNATED BROKER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1600" cap="none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5B3C2E-60B8-4246-A761-B1AE530AEF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487545" y="4688054"/>
            <a:ext cx="1704133" cy="101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26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E57D5-1B7A-8D47-955F-0D5EE0E293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downsizing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8A4309-72C9-83C5-7D62-5D515ABAA2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210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E8843-F180-9D90-4CE7-F136A1407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HOW WE GOT HERE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A6F5D3-2AFD-D4A7-C07F-20B2EBA038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9217" y="2017343"/>
            <a:ext cx="9609706" cy="3441520"/>
          </a:xfrm>
        </p:spPr>
        <p:txBody>
          <a:bodyPr>
            <a:normAutofit/>
          </a:bodyPr>
          <a:lstStyle/>
          <a:p>
            <a:r>
              <a:rPr lang="en-US" sz="2800" dirty="0"/>
              <a:t>Your stuff-your kids stuff-your parents stuff…….</a:t>
            </a:r>
          </a:p>
          <a:p>
            <a:r>
              <a:rPr lang="en-US" sz="2800" dirty="0"/>
              <a:t>Generational Shift</a:t>
            </a:r>
          </a:p>
          <a:p>
            <a:r>
              <a:rPr lang="en-US" sz="2800" dirty="0"/>
              <a:t>Charities are overwhelmed</a:t>
            </a:r>
          </a:p>
          <a:p>
            <a:r>
              <a:rPr lang="en-US" sz="2800" dirty="0"/>
              <a:t>“Don’t throw anything away”</a:t>
            </a:r>
          </a:p>
          <a:p>
            <a:r>
              <a:rPr lang="en-US" sz="2800" dirty="0"/>
              <a:t>Memories</a:t>
            </a:r>
          </a:p>
        </p:txBody>
      </p:sp>
    </p:spTree>
    <p:extLst>
      <p:ext uri="{BB962C8B-B14F-4D97-AF65-F5344CB8AC3E}">
        <p14:creationId xmlns:p14="http://schemas.microsoft.com/office/powerpoint/2010/main" val="957004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F6B96A-AEB9-0F48-B0C4-438013987C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200114" y="-450628"/>
            <a:ext cx="12618942" cy="95757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2509C3-464A-A243-A4A0-1AAA891B81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10" r="1110"/>
          <a:stretch/>
        </p:blipFill>
        <p:spPr>
          <a:xfrm>
            <a:off x="737156" y="988551"/>
            <a:ext cx="5459030" cy="38661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BBBE3A-C333-5A47-853D-A13B07C9F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6203" y="11853"/>
            <a:ext cx="6295797" cy="1873219"/>
          </a:xfrm>
        </p:spPr>
        <p:txBody>
          <a:bodyPr vert="horz" lIns="91440" tIns="45720" rIns="91440" bIns="0" rtlCol="0" anchor="b">
            <a:normAutofit/>
          </a:bodyPr>
          <a:lstStyle/>
          <a:p>
            <a:pPr algn="ctr"/>
            <a:r>
              <a:rPr lang="en-US" dirty="0">
                <a:latin typeface="Work Sans Medium" pitchFamily="2" charset="77"/>
              </a:rPr>
              <a:t>THREE </a:t>
            </a:r>
            <a:br>
              <a:rPr lang="en-US" dirty="0">
                <a:latin typeface="Work Sans Medium" pitchFamily="2" charset="77"/>
              </a:rPr>
            </a:br>
            <a:r>
              <a:rPr lang="en-US" dirty="0">
                <a:latin typeface="Work Sans Medium" pitchFamily="2" charset="77"/>
              </a:rPr>
              <a:t>Strategies for downsizing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1054F-DE0D-E344-868B-5510080AF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2428" y="2291011"/>
            <a:ext cx="5259571" cy="1613537"/>
          </a:xfrm>
        </p:spPr>
        <p:txBody>
          <a:bodyPr vert="horz" lIns="91440" tIns="91440" rIns="91440" bIns="91440" rtlCol="0">
            <a:no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Work Sans Medium" pitchFamily="2" charset="77"/>
              </a:rPr>
              <a:t>1. </a:t>
            </a:r>
            <a:r>
              <a:rPr lang="en-US" sz="3000" dirty="0">
                <a:latin typeface="Work Sans Medium" pitchFamily="2" charset="77"/>
              </a:rPr>
              <a:t>Rip Off the Band-Aid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/>
                </a:solidFill>
                <a:latin typeface="Work Sans Medium" pitchFamily="2" charset="77"/>
              </a:rPr>
              <a:t>Labor Intensive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/>
                </a:solidFill>
                <a:latin typeface="Work Sans Medium" pitchFamily="2" charset="77"/>
              </a:rPr>
              <a:t>Wasteful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/>
                </a:solidFill>
                <a:latin typeface="Work Sans Medium" pitchFamily="2" charset="77"/>
              </a:rPr>
              <a:t>Painful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CBE9725-9739-6C45-AB0A-D21CA5F6C8C5}"/>
              </a:ext>
            </a:extLst>
          </p:cNvPr>
          <p:cNvCxnSpPr>
            <a:cxnSpLocks/>
          </p:cNvCxnSpPr>
          <p:nvPr/>
        </p:nvCxnSpPr>
        <p:spPr>
          <a:xfrm>
            <a:off x="7619628" y="2026117"/>
            <a:ext cx="2809906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7459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F6B96A-AEB9-0F48-B0C4-438013987C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200114" y="-450628"/>
            <a:ext cx="12618942" cy="95757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2509C3-464A-A243-A4A0-1AAA891B81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3" r="3303" b="5342"/>
          <a:stretch/>
        </p:blipFill>
        <p:spPr>
          <a:xfrm>
            <a:off x="737156" y="988551"/>
            <a:ext cx="5459030" cy="36596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BBBE3A-C333-5A47-853D-A13B07C9F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6203" y="11853"/>
            <a:ext cx="6295797" cy="1873219"/>
          </a:xfrm>
        </p:spPr>
        <p:txBody>
          <a:bodyPr vert="horz" lIns="91440" tIns="45720" rIns="91440" bIns="0" rtlCol="0" anchor="b">
            <a:normAutofit/>
          </a:bodyPr>
          <a:lstStyle/>
          <a:p>
            <a:pPr algn="ctr"/>
            <a:r>
              <a:rPr lang="en-US" dirty="0">
                <a:latin typeface="Work Sans Medium" pitchFamily="2" charset="77"/>
              </a:rPr>
              <a:t>THREE </a:t>
            </a:r>
            <a:br>
              <a:rPr lang="en-US" dirty="0">
                <a:latin typeface="Work Sans Medium" pitchFamily="2" charset="77"/>
              </a:rPr>
            </a:br>
            <a:r>
              <a:rPr lang="en-US" dirty="0">
                <a:latin typeface="Work Sans Medium" pitchFamily="2" charset="77"/>
              </a:rPr>
              <a:t>Strategies for downsizing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1054F-DE0D-E344-868B-5510080AF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2428" y="2291011"/>
            <a:ext cx="5259571" cy="1613537"/>
          </a:xfrm>
        </p:spPr>
        <p:txBody>
          <a:bodyPr vert="horz" lIns="91440" tIns="91440" rIns="91440" bIns="91440" rtlCol="0">
            <a:no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Work Sans Medium" pitchFamily="2" charset="77"/>
              </a:rPr>
              <a:t>2. </a:t>
            </a:r>
            <a:r>
              <a:rPr lang="en-US" sz="3000" dirty="0">
                <a:latin typeface="Work Sans Medium" pitchFamily="2" charset="77"/>
              </a:rPr>
              <a:t>The Ostrich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/>
                </a:solidFill>
                <a:latin typeface="Work Sans Medium" pitchFamily="2" charset="77"/>
              </a:rPr>
              <a:t>Procrastinate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/>
                </a:solidFill>
                <a:latin typeface="Work Sans Medium" pitchFamily="2" charset="77"/>
              </a:rPr>
              <a:t>Kids and grandkids left to deal with it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/>
                </a:solidFill>
                <a:latin typeface="Work Sans Medium" pitchFamily="2" charset="77"/>
              </a:rPr>
              <a:t>Emotional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CBE9725-9739-6C45-AB0A-D21CA5F6C8C5}"/>
              </a:ext>
            </a:extLst>
          </p:cNvPr>
          <p:cNvCxnSpPr>
            <a:cxnSpLocks/>
          </p:cNvCxnSpPr>
          <p:nvPr/>
        </p:nvCxnSpPr>
        <p:spPr>
          <a:xfrm>
            <a:off x="7619628" y="2026117"/>
            <a:ext cx="2809906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263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F6B96A-AEB9-0F48-B0C4-438013987C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200114" y="-450628"/>
            <a:ext cx="12618942" cy="95757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2509C3-464A-A243-A4A0-1AAA891B81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60" r="21760"/>
          <a:stretch/>
        </p:blipFill>
        <p:spPr>
          <a:xfrm>
            <a:off x="737156" y="988551"/>
            <a:ext cx="5459030" cy="38661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BBBE3A-C333-5A47-853D-A13B07C9F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6203" y="11853"/>
            <a:ext cx="6295797" cy="1873219"/>
          </a:xfrm>
        </p:spPr>
        <p:txBody>
          <a:bodyPr vert="horz" lIns="91440" tIns="45720" rIns="91440" bIns="0" rtlCol="0" anchor="b">
            <a:normAutofit/>
          </a:bodyPr>
          <a:lstStyle/>
          <a:p>
            <a:pPr algn="ctr"/>
            <a:r>
              <a:rPr lang="en-US" dirty="0">
                <a:latin typeface="Work Sans Medium" pitchFamily="2" charset="77"/>
              </a:rPr>
              <a:t>THREE </a:t>
            </a:r>
            <a:br>
              <a:rPr lang="en-US" dirty="0">
                <a:latin typeface="Work Sans Medium" pitchFamily="2" charset="77"/>
              </a:rPr>
            </a:br>
            <a:r>
              <a:rPr lang="en-US" dirty="0">
                <a:latin typeface="Work Sans Medium" pitchFamily="2" charset="77"/>
              </a:rPr>
              <a:t>Strategies for downsizing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1054F-DE0D-E344-868B-5510080AF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2428" y="2291011"/>
            <a:ext cx="5259571" cy="1613537"/>
          </a:xfrm>
        </p:spPr>
        <p:txBody>
          <a:bodyPr vert="horz" lIns="91440" tIns="91440" rIns="91440" bIns="91440" rtlCol="0">
            <a:no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Work Sans Medium" pitchFamily="2" charset="77"/>
              </a:rPr>
              <a:t>3. </a:t>
            </a:r>
            <a:r>
              <a:rPr lang="en-US" sz="3000" dirty="0">
                <a:latin typeface="Work Sans Medium" pitchFamily="2" charset="77"/>
              </a:rPr>
              <a:t>Mindful downsizing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/>
                </a:solidFill>
                <a:latin typeface="Work Sans Medium" pitchFamily="2" charset="77"/>
              </a:rPr>
              <a:t>Educate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/>
                </a:solidFill>
                <a:latin typeface="Work Sans Medium" pitchFamily="2" charset="77"/>
              </a:rPr>
              <a:t>Employ a strategy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/>
                </a:solidFill>
                <a:latin typeface="Work Sans Medium" pitchFamily="2" charset="77"/>
              </a:rPr>
              <a:t>Set timelines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CBE9725-9739-6C45-AB0A-D21CA5F6C8C5}"/>
              </a:ext>
            </a:extLst>
          </p:cNvPr>
          <p:cNvCxnSpPr>
            <a:cxnSpLocks/>
          </p:cNvCxnSpPr>
          <p:nvPr/>
        </p:nvCxnSpPr>
        <p:spPr>
          <a:xfrm>
            <a:off x="7619628" y="2026117"/>
            <a:ext cx="2809906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191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5CE004E-DAE9-A768-6487-161E4819F0DA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05011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F6B96A-AEB9-0F48-B0C4-438013987C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200114" y="-450628"/>
            <a:ext cx="12618942" cy="95757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BBBE3A-C333-5A47-853D-A13B07C9F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6369" y="-658460"/>
            <a:ext cx="6295797" cy="1873219"/>
          </a:xfrm>
        </p:spPr>
        <p:txBody>
          <a:bodyPr vert="horz" lIns="91440" tIns="45720" rIns="91440" bIns="0" rtlCol="0" anchor="b">
            <a:normAutofit/>
          </a:bodyPr>
          <a:lstStyle/>
          <a:p>
            <a:pPr algn="ctr"/>
            <a:r>
              <a:rPr lang="en-US" sz="5500">
                <a:latin typeface="Work Sans Medium" pitchFamily="2" charset="77"/>
              </a:rPr>
              <a:t>WHAT’S HOT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1054F-DE0D-E344-868B-5510080AF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2594" y="1620698"/>
            <a:ext cx="5259571" cy="1613537"/>
          </a:xfrm>
        </p:spPr>
        <p:txBody>
          <a:bodyPr vert="horz" lIns="91440" tIns="91440" rIns="91440" bIns="91440" rtlCol="0">
            <a:noAutofit/>
          </a:bodyPr>
          <a:lstStyle/>
          <a:p>
            <a:pPr marL="292100" indent="-2921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3000">
                <a:solidFill>
                  <a:schemeClr val="tx1"/>
                </a:solidFill>
                <a:latin typeface="Work Sans Medium" pitchFamily="2" charset="77"/>
              </a:rPr>
              <a:t>Mid-modern 1950s Scandinavian</a:t>
            </a:r>
          </a:p>
          <a:p>
            <a:pPr marL="292100" indent="-2921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3000">
                <a:latin typeface="Work Sans Medium" pitchFamily="2" charset="77"/>
              </a:rPr>
              <a:t>Vintage holiday</a:t>
            </a:r>
          </a:p>
          <a:p>
            <a:pPr marL="292100" indent="-2921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3000">
                <a:latin typeface="Work Sans Medium" pitchFamily="2" charset="77"/>
              </a:rPr>
              <a:t>Vintage Toys</a:t>
            </a:r>
          </a:p>
          <a:p>
            <a:pPr marL="292100" indent="-2921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3000">
                <a:solidFill>
                  <a:schemeClr val="tx1"/>
                </a:solidFill>
                <a:latin typeface="Work Sans Medium" pitchFamily="2" charset="77"/>
              </a:rPr>
              <a:t>Bohemian </a:t>
            </a:r>
            <a:r>
              <a:rPr lang="en-US" sz="3000">
                <a:latin typeface="Work Sans Medium" pitchFamily="2" charset="77"/>
              </a:rPr>
              <a:t>w</a:t>
            </a:r>
            <a:r>
              <a:rPr lang="en-US" sz="3000">
                <a:solidFill>
                  <a:schemeClr val="tx1"/>
                </a:solidFill>
                <a:latin typeface="Work Sans Medium" pitchFamily="2" charset="77"/>
              </a:rPr>
              <a:t>all </a:t>
            </a:r>
            <a:r>
              <a:rPr lang="en-US" sz="3000">
                <a:latin typeface="Work Sans Medium" pitchFamily="2" charset="77"/>
              </a:rPr>
              <a:t>h</a:t>
            </a:r>
            <a:r>
              <a:rPr lang="en-US" sz="3000">
                <a:solidFill>
                  <a:schemeClr val="tx1"/>
                </a:solidFill>
                <a:latin typeface="Work Sans Medium" pitchFamily="2" charset="77"/>
              </a:rPr>
              <a:t>angings</a:t>
            </a:r>
          </a:p>
          <a:p>
            <a:pPr marL="292100" indent="-2921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3000">
                <a:latin typeface="Work Sans Medium" pitchFamily="2" charset="77"/>
              </a:rPr>
              <a:t>Farmhouse-inspired</a:t>
            </a:r>
          </a:p>
          <a:p>
            <a:pPr marL="292100" indent="-2921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3000">
                <a:solidFill>
                  <a:schemeClr val="tx1"/>
                </a:solidFill>
                <a:latin typeface="Work Sans Medium" pitchFamily="2" charset="77"/>
              </a:rPr>
              <a:t>Copper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CBE9725-9739-6C45-AB0A-D21CA5F6C8C5}"/>
              </a:ext>
            </a:extLst>
          </p:cNvPr>
          <p:cNvCxnSpPr>
            <a:cxnSpLocks/>
          </p:cNvCxnSpPr>
          <p:nvPr/>
        </p:nvCxnSpPr>
        <p:spPr>
          <a:xfrm>
            <a:off x="7315202" y="1355804"/>
            <a:ext cx="4126211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5833CCF-5255-CA47-B94E-27FCF46E20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779" y="274749"/>
            <a:ext cx="1641395" cy="29682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F0E6B6-46E9-6540-AE1B-FFF71A624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4913" y="274749"/>
            <a:ext cx="3902196" cy="26047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E88005-3CEF-1249-9A31-A11D6C96C4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779" y="3738452"/>
            <a:ext cx="1658819" cy="24927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AD9F22-9012-4646-9DF2-787DA99218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4913" y="4045985"/>
            <a:ext cx="3902196" cy="21852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43785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F6B96A-AEB9-0F48-B0C4-438013987C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6040" y="-429846"/>
            <a:ext cx="12618942" cy="95757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BBBE3A-C333-5A47-853D-A13B07C9F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7430" y="-806383"/>
            <a:ext cx="6295797" cy="1873219"/>
          </a:xfrm>
        </p:spPr>
        <p:txBody>
          <a:bodyPr vert="horz" lIns="91440" tIns="45720" rIns="91440" bIns="0" rtlCol="0" anchor="b">
            <a:normAutofit/>
          </a:bodyPr>
          <a:lstStyle/>
          <a:p>
            <a:pPr algn="ctr"/>
            <a:r>
              <a:rPr lang="en-US" sz="5500">
                <a:latin typeface="Work Sans Medium" pitchFamily="2" charset="77"/>
              </a:rPr>
              <a:t>WHAT’S NOT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1054F-DE0D-E344-868B-5510080AF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3655" y="1472775"/>
            <a:ext cx="5259571" cy="1613537"/>
          </a:xfrm>
        </p:spPr>
        <p:txBody>
          <a:bodyPr vert="horz" lIns="91440" tIns="91440" rIns="91440" bIns="91440" rtlCol="0">
            <a:noAutofit/>
          </a:bodyPr>
          <a:lstStyle/>
          <a:p>
            <a:pPr marL="292100" indent="-29210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3000">
                <a:latin typeface="Work Sans Medium" pitchFamily="2" charset="77"/>
              </a:rPr>
              <a:t>Antiques</a:t>
            </a:r>
          </a:p>
          <a:p>
            <a:pPr marL="292100" indent="-29210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3000">
                <a:latin typeface="Work Sans Medium" pitchFamily="2" charset="77"/>
              </a:rPr>
              <a:t>China</a:t>
            </a:r>
          </a:p>
          <a:p>
            <a:pPr marL="292100" indent="-29210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3000" err="1">
                <a:latin typeface="Work Sans Medium" pitchFamily="2" charset="77"/>
              </a:rPr>
              <a:t>Hummels</a:t>
            </a:r>
            <a:endParaRPr lang="en-US" sz="3000">
              <a:latin typeface="Work Sans Medium" pitchFamily="2" charset="77"/>
            </a:endParaRPr>
          </a:p>
          <a:p>
            <a:pPr marL="292100" indent="-29210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3000">
                <a:latin typeface="Work Sans Medium" pitchFamily="2" charset="77"/>
              </a:rPr>
              <a:t>Oak furniture</a:t>
            </a:r>
          </a:p>
          <a:p>
            <a:pPr marL="292100" indent="-29210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3000">
                <a:latin typeface="Work Sans Medium" pitchFamily="2" charset="77"/>
              </a:rPr>
              <a:t>Plated silver</a:t>
            </a:r>
          </a:p>
          <a:p>
            <a:pPr marL="292100" indent="-29210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3000">
                <a:latin typeface="Work Sans Medium" pitchFamily="2" charset="77"/>
              </a:rPr>
              <a:t>Southwest décor</a:t>
            </a:r>
          </a:p>
          <a:p>
            <a:pPr marL="292100" indent="-29210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3000">
                <a:latin typeface="Work Sans Medium" pitchFamily="2" charset="77"/>
              </a:rPr>
              <a:t>Asian-inspired</a:t>
            </a:r>
          </a:p>
          <a:p>
            <a:pPr marL="292100" indent="-29210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3000">
                <a:latin typeface="Work Sans Medium" pitchFamily="2" charset="77"/>
              </a:rPr>
              <a:t>Crystal/cut glass</a:t>
            </a:r>
          </a:p>
          <a:p>
            <a:pPr marL="292100" indent="-29210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3000">
                <a:latin typeface="Work Sans Medium" pitchFamily="2" charset="77"/>
              </a:rPr>
              <a:t>Entertainment centers</a:t>
            </a:r>
          </a:p>
          <a:p>
            <a:pPr marL="292100" indent="-29210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3000">
                <a:latin typeface="Work Sans Medium" pitchFamily="2" charset="77"/>
              </a:rPr>
              <a:t>Desk systems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CBE9725-9739-6C45-AB0A-D21CA5F6C8C5}"/>
              </a:ext>
            </a:extLst>
          </p:cNvPr>
          <p:cNvCxnSpPr>
            <a:cxnSpLocks/>
          </p:cNvCxnSpPr>
          <p:nvPr/>
        </p:nvCxnSpPr>
        <p:spPr>
          <a:xfrm>
            <a:off x="6933655" y="1207881"/>
            <a:ext cx="4310535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Picture 12" descr="A kitchen with an island in the middle of a room&#10;&#10;Description automatically generated">
            <a:extLst>
              <a:ext uri="{FF2B5EF4-FFF2-40B4-BE49-F238E27FC236}">
                <a16:creationId xmlns:a16="http://schemas.microsoft.com/office/drawing/2014/main" id="{EA9890E0-06C7-7045-BE28-FA6821AD79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53" r="17792" b="-4"/>
          <a:stretch/>
        </p:blipFill>
        <p:spPr>
          <a:xfrm>
            <a:off x="585423" y="254395"/>
            <a:ext cx="2824146" cy="28845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92134A-2591-FD4B-9B60-89F124CA77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2" b="8744"/>
          <a:stretch/>
        </p:blipFill>
        <p:spPr>
          <a:xfrm>
            <a:off x="3989838" y="254393"/>
            <a:ext cx="2389086" cy="28845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Picture 14" descr="A living room filled with furniture and a fire place&#10;&#10;Description automatically generated">
            <a:extLst>
              <a:ext uri="{FF2B5EF4-FFF2-40B4-BE49-F238E27FC236}">
                <a16:creationId xmlns:a16="http://schemas.microsoft.com/office/drawing/2014/main" id="{B9FF6D92-8A3C-DE43-8E02-E6E263F68B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914" r="11826" b="2"/>
          <a:stretch/>
        </p:blipFill>
        <p:spPr>
          <a:xfrm>
            <a:off x="585423" y="3728419"/>
            <a:ext cx="2397645" cy="28845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15" descr="A flat screen tv sitting in a living room&#10;&#10;Description automatically generated">
            <a:extLst>
              <a:ext uri="{FF2B5EF4-FFF2-40B4-BE49-F238E27FC236}">
                <a16:creationId xmlns:a16="http://schemas.microsoft.com/office/drawing/2014/main" id="{0116B804-52C8-0447-AE58-3B79B4FA128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194" r="26603" b="3"/>
          <a:stretch/>
        </p:blipFill>
        <p:spPr>
          <a:xfrm>
            <a:off x="3989836" y="3728419"/>
            <a:ext cx="2389085" cy="28804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25197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6012FD-74A8-4C91-B318-435CF2B71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3B98DFC-D24E-1A0C-88C1-0A9B8087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4176511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Work Sans" pitchFamily="2" charset="77"/>
              </a:rPr>
              <a:t>Getting Started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E56C2-4F04-9AFB-C7AE-310C5B11D0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6720" y="2015732"/>
            <a:ext cx="5661126" cy="465938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>
                <a:latin typeface="Work Sans" pitchFamily="2" charset="77"/>
              </a:rPr>
              <a:t>Timeline will dictate priorities</a:t>
            </a:r>
          </a:p>
          <a:p>
            <a:pPr lvl="1">
              <a:lnSpc>
                <a:spcPct val="110000"/>
              </a:lnSpc>
            </a:pPr>
            <a:r>
              <a:rPr lang="en-US" sz="2400" dirty="0">
                <a:latin typeface="Work Sans" pitchFamily="2" charset="77"/>
              </a:rPr>
              <a:t>2+ Years, 1 Year, 6 Months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latin typeface="Work Sans" pitchFamily="2" charset="77"/>
              </a:rPr>
              <a:t>Go shopping in your own home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latin typeface="Work Sans" pitchFamily="2" charset="77"/>
              </a:rPr>
              <a:t>Set timelines with family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latin typeface="Work Sans" pitchFamily="2" charset="77"/>
              </a:rPr>
              <a:t>3 hour rule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latin typeface="Work Sans" pitchFamily="2" charset="77"/>
              </a:rPr>
              <a:t>Trash Provider-Recycling Provider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latin typeface="Work Sans" pitchFamily="2" charset="77"/>
              </a:rPr>
              <a:t>Treasures-Trinkets-Forgotten Items-Malignant Items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0A8733-3574-DC80-73D4-152A4F3048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4411" y="1627109"/>
            <a:ext cx="4960442" cy="30177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349A25C-DED5-3F5A-DD17-574B19DBE268}"/>
              </a:ext>
            </a:extLst>
          </p:cNvPr>
          <p:cNvSpPr txBox="1"/>
          <p:nvPr/>
        </p:nvSpPr>
        <p:spPr>
          <a:xfrm>
            <a:off x="6094411" y="4846320"/>
            <a:ext cx="1205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Blue-Keep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7EBEE7-4E36-4F5A-E12D-FF4A6551B3B5}"/>
              </a:ext>
            </a:extLst>
          </p:cNvPr>
          <p:cNvSpPr txBox="1"/>
          <p:nvPr/>
        </p:nvSpPr>
        <p:spPr>
          <a:xfrm>
            <a:off x="7844720" y="4861560"/>
            <a:ext cx="1619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Yellow-Family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F2C701-140F-18BC-6DCB-1B3F95E6637C}"/>
              </a:ext>
            </a:extLst>
          </p:cNvPr>
          <p:cNvSpPr txBox="1"/>
          <p:nvPr/>
        </p:nvSpPr>
        <p:spPr>
          <a:xfrm>
            <a:off x="10104120" y="484632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Trash</a:t>
            </a:r>
          </a:p>
        </p:txBody>
      </p:sp>
    </p:spTree>
    <p:extLst>
      <p:ext uri="{BB962C8B-B14F-4D97-AF65-F5344CB8AC3E}">
        <p14:creationId xmlns:p14="http://schemas.microsoft.com/office/powerpoint/2010/main" val="204992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047E8-E123-8E4B-84B0-CE396EF00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990" y="462093"/>
            <a:ext cx="9607661" cy="1056319"/>
          </a:xfrm>
        </p:spPr>
        <p:txBody>
          <a:bodyPr>
            <a:noAutofit/>
          </a:bodyPr>
          <a:lstStyle/>
          <a:p>
            <a:r>
              <a:rPr lang="en-US" sz="3600" dirty="0">
                <a:latin typeface="Work Sans Medium" pitchFamily="2" charset="77"/>
              </a:rPr>
              <a:t>OTHER SERVICES</a:t>
            </a:r>
            <a:br>
              <a:rPr lang="en-US" sz="3600" dirty="0">
                <a:latin typeface="Work Sans Medium" pitchFamily="2" charset="77"/>
              </a:rPr>
            </a:br>
            <a:r>
              <a:rPr lang="en-US" sz="3600" dirty="0">
                <a:latin typeface="Work Sans Medium" pitchFamily="2" charset="77"/>
              </a:rPr>
              <a:t>TO REMEMBER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AB808E9-3635-2542-BA66-8BA5E0CA503F}"/>
              </a:ext>
            </a:extLst>
          </p:cNvPr>
          <p:cNvSpPr txBox="1">
            <a:spLocks/>
          </p:cNvSpPr>
          <p:nvPr/>
        </p:nvSpPr>
        <p:spPr>
          <a:xfrm>
            <a:off x="1130535" y="2126531"/>
            <a:ext cx="5433232" cy="433867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200" b="0" kern="1200" cap="all" baseline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b="1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cap="none" dirty="0">
                <a:solidFill>
                  <a:schemeClr val="tx1"/>
                </a:solidFill>
                <a:latin typeface="Work Sans Medium" pitchFamily="2" charset="77"/>
              </a:rPr>
              <a:t>Paint recycling (5-gallon limit)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cap="none" dirty="0">
                <a:solidFill>
                  <a:schemeClr val="tx1"/>
                </a:solidFill>
                <a:latin typeface="Work Sans Medium" pitchFamily="2" charset="77"/>
              </a:rPr>
              <a:t>Chemical round-up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cap="none" dirty="0">
                <a:solidFill>
                  <a:schemeClr val="tx1"/>
                </a:solidFill>
                <a:latin typeface="Work Sans Medium" pitchFamily="2" charset="77"/>
              </a:rPr>
              <a:t>Shredding services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cap="none" dirty="0">
                <a:solidFill>
                  <a:schemeClr val="tx1"/>
                </a:solidFill>
                <a:latin typeface="Work Sans Medium" pitchFamily="2" charset="77"/>
              </a:rPr>
              <a:t>Computers/monitors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cap="none" dirty="0">
                <a:solidFill>
                  <a:schemeClr val="tx1"/>
                </a:solidFill>
                <a:latin typeface="Work Sans Medium" pitchFamily="2" charset="77"/>
              </a:rPr>
              <a:t>Firearms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cap="none" dirty="0">
                <a:solidFill>
                  <a:schemeClr val="tx1"/>
                </a:solidFill>
                <a:latin typeface="Work Sans Medium" pitchFamily="2" charset="77"/>
              </a:rPr>
              <a:t>Medication drop-off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cap="none" dirty="0" err="1">
                <a:solidFill>
                  <a:schemeClr val="tx1"/>
                </a:solidFill>
                <a:latin typeface="Work Sans Medium" pitchFamily="2" charset="77"/>
              </a:rPr>
              <a:t>Pickupplease.org</a:t>
            </a:r>
            <a:endParaRPr lang="en-US" dirty="0">
              <a:solidFill>
                <a:schemeClr val="tx1"/>
              </a:solidFill>
              <a:latin typeface="Work Sans Medium" pitchFamily="2" charset="77"/>
            </a:endParaRPr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79D7AF90-B1C5-0442-8C4D-1039D965B3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86" r="12386"/>
          <a:stretch/>
        </p:blipFill>
        <p:spPr>
          <a:xfrm>
            <a:off x="6525026" y="279536"/>
            <a:ext cx="5324786" cy="35391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13" descr="A truck is parked on the side of a road&#10;&#10;Description automatically generated">
            <a:extLst>
              <a:ext uri="{FF2B5EF4-FFF2-40B4-BE49-F238E27FC236}">
                <a16:creationId xmlns:a16="http://schemas.microsoft.com/office/drawing/2014/main" id="{BD1FF22C-5360-7D4D-9831-4C1455BFFF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325"/>
          <a:stretch/>
        </p:blipFill>
        <p:spPr>
          <a:xfrm>
            <a:off x="6525026" y="4121036"/>
            <a:ext cx="5324786" cy="24679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7926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, indoor, ceiling, area&#10;&#10;Description automatically generated">
            <a:extLst>
              <a:ext uri="{FF2B5EF4-FFF2-40B4-BE49-F238E27FC236}">
                <a16:creationId xmlns:a16="http://schemas.microsoft.com/office/drawing/2014/main" id="{3A14E523-F4F4-B85E-D8D5-EC2369AB1C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92" b="967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87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439A9-4D4F-0B24-1FCF-BC911C5661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Housing Options are Available?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61707-FC81-41F3-13E6-FAF0BBEEC3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032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, sky, ground, playground&#10;&#10;Description automatically generated">
            <a:extLst>
              <a:ext uri="{FF2B5EF4-FFF2-40B4-BE49-F238E27FC236}">
                <a16:creationId xmlns:a16="http://schemas.microsoft.com/office/drawing/2014/main" id="{A8BA2AE3-13FC-998E-3A19-5DF6DAA27F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701" r="-1" b="7027"/>
          <a:stretch/>
        </p:blipFill>
        <p:spPr>
          <a:xfrm>
            <a:off x="0" y="218267"/>
            <a:ext cx="12191675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B1B26F-665A-F68F-8572-C6669E810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7271" y="218267"/>
            <a:ext cx="6835556" cy="9545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428715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3B73B-63A6-C76C-4ECD-EF879B5F8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/>
              <a:t>What does your ideal next home look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7D8A0-D080-FD75-172A-29627F2F02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51581" y="2015732"/>
            <a:ext cx="3526523" cy="3450613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Layout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Main Level Living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No stairs</a:t>
            </a:r>
          </a:p>
          <a:p>
            <a:pPr>
              <a:lnSpc>
                <a:spcPct val="110000"/>
              </a:lnSpc>
            </a:pPr>
            <a:r>
              <a:rPr lang="en-US" dirty="0"/>
              <a:t>Ownership or Renting</a:t>
            </a:r>
          </a:p>
          <a:p>
            <a:pPr>
              <a:lnSpc>
                <a:spcPct val="110000"/>
              </a:lnSpc>
            </a:pPr>
            <a:r>
              <a:rPr lang="en-US" dirty="0"/>
              <a:t>No Maintenance to Low Maintenance</a:t>
            </a:r>
          </a:p>
          <a:p>
            <a:pPr>
              <a:lnSpc>
                <a:spcPct val="110000"/>
              </a:lnSpc>
            </a:pPr>
            <a:r>
              <a:rPr lang="en-US" dirty="0"/>
              <a:t>Age Restricted </a:t>
            </a:r>
          </a:p>
          <a:p>
            <a:pPr>
              <a:lnSpc>
                <a:spcPct val="110000"/>
              </a:lnSpc>
            </a:pPr>
            <a:r>
              <a:rPr lang="en-US" dirty="0"/>
              <a:t>Lifestyle, CCRC, or Rightsizing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</p:txBody>
      </p:sp>
      <p:pic>
        <p:nvPicPr>
          <p:cNvPr id="6" name="Content Placeholder 5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45B74D77-5A1F-2255-DFE1-C741CF0209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16755"/>
          <a:stretch/>
        </p:blipFill>
        <p:spPr>
          <a:xfrm>
            <a:off x="6093926" y="1116345"/>
            <a:ext cx="4821551" cy="386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37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8D3CC7A-7AD2-5EA2-A234-3071C78CA2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7023981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848996D-5350-E331-4FC7-A666EB124DD3}"/>
              </a:ext>
            </a:extLst>
          </p:cNvPr>
          <p:cNvSpPr txBox="1"/>
          <p:nvPr/>
        </p:nvSpPr>
        <p:spPr>
          <a:xfrm>
            <a:off x="3535680" y="1036320"/>
            <a:ext cx="5766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ork Sans" pitchFamily="2" charset="77"/>
              </a:rPr>
              <a:t>55+ Downsizing Options</a:t>
            </a:r>
          </a:p>
        </p:txBody>
      </p:sp>
    </p:spTree>
    <p:extLst>
      <p:ext uri="{BB962C8B-B14F-4D97-AF65-F5344CB8AC3E}">
        <p14:creationId xmlns:p14="http://schemas.microsoft.com/office/powerpoint/2010/main" val="28457299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6E44F27-4BF8-0344-83CC-5772D405D323}"/>
              </a:ext>
            </a:extLst>
          </p:cNvPr>
          <p:cNvSpPr txBox="1">
            <a:spLocks/>
          </p:cNvSpPr>
          <p:nvPr/>
        </p:nvSpPr>
        <p:spPr>
          <a:xfrm>
            <a:off x="-1" y="292359"/>
            <a:ext cx="12192000" cy="10593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500">
                <a:latin typeface="Work Sans Medium"/>
              </a:rPr>
              <a:t>All-in-One </a:t>
            </a:r>
          </a:p>
          <a:p>
            <a:pPr algn="ctr"/>
            <a:r>
              <a:rPr lang="en-US" sz="5500">
                <a:latin typeface="Work Sans Medium"/>
              </a:rPr>
              <a:t>Downsizing </a:t>
            </a: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194540F-2899-C749-90CB-BB5C49089CDF}"/>
              </a:ext>
            </a:extLst>
          </p:cNvPr>
          <p:cNvCxnSpPr>
            <a:cxnSpLocks/>
          </p:cNvCxnSpPr>
          <p:nvPr/>
        </p:nvCxnSpPr>
        <p:spPr>
          <a:xfrm>
            <a:off x="1876292" y="1871751"/>
            <a:ext cx="856488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5C12F79-AB86-114A-9896-B65A5FB16A98}"/>
              </a:ext>
            </a:extLst>
          </p:cNvPr>
          <p:cNvSpPr txBox="1">
            <a:spLocks/>
          </p:cNvSpPr>
          <p:nvPr/>
        </p:nvSpPr>
        <p:spPr>
          <a:xfrm>
            <a:off x="1813560" y="2140118"/>
            <a:ext cx="8564879" cy="65122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</a:pPr>
            <a:endParaRPr lang="en-US" sz="2800">
              <a:latin typeface="Work Sans Medium" pitchFamily="2" charset="77"/>
            </a:endParaRPr>
          </a:p>
          <a:p>
            <a:pPr>
              <a:buClr>
                <a:srgbClr val="C00000"/>
              </a:buClr>
            </a:pPr>
            <a:endParaRPr lang="en-US" sz="2800">
              <a:latin typeface="Work Sans Medium" pitchFamily="2" charset="77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89C71C0-622C-D056-2987-9431B129B827}"/>
              </a:ext>
            </a:extLst>
          </p:cNvPr>
          <p:cNvGraphicFramePr/>
          <p:nvPr/>
        </p:nvGraphicFramePr>
        <p:xfrm>
          <a:off x="2094732" y="199125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7B4B9CF-4571-D230-0462-C5BCE8997D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8053" y="179981"/>
            <a:ext cx="2412661" cy="156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679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2">
            <a:extLst>
              <a:ext uri="{FF2B5EF4-FFF2-40B4-BE49-F238E27FC236}">
                <a16:creationId xmlns:a16="http://schemas.microsoft.com/office/drawing/2014/main" id="{FEDA7943-755F-45FD-BDA2-19F8338E49B2}"/>
              </a:ext>
            </a:extLst>
          </p:cNvPr>
          <p:cNvSpPr/>
          <p:nvPr/>
        </p:nvSpPr>
        <p:spPr>
          <a:xfrm>
            <a:off x="748482" y="2100789"/>
            <a:ext cx="4943164" cy="1975058"/>
          </a:xfrm>
          <a:prstGeom prst="roundRect">
            <a:avLst/>
          </a:prstGeom>
          <a:solidFill>
            <a:srgbClr val="FFFFFF">
              <a:alpha val="83692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6A396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D445B2-5DC6-B043-AC88-470E06F6E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7820" y="-290948"/>
            <a:ext cx="12321915" cy="2537251"/>
          </a:xfrm>
        </p:spPr>
        <p:txBody>
          <a:bodyPr vert="horz" lIns="91440" tIns="45720" rIns="91440" bIns="0" rtlCol="0" anchor="ctr">
            <a:normAutofit/>
          </a:bodyPr>
          <a:lstStyle/>
          <a:p>
            <a:pPr algn="ctr"/>
            <a:r>
              <a:rPr lang="en-US" sz="5500">
                <a:solidFill>
                  <a:srgbClr val="FFFFFF"/>
                </a:solidFill>
                <a:latin typeface="Work Sans Medium" pitchFamily="2" charset="77"/>
              </a:rPr>
              <a:t>The Steller Group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D9CB602-F4E9-2947-B385-E3A5F069CDF8}"/>
              </a:ext>
            </a:extLst>
          </p:cNvPr>
          <p:cNvSpPr txBox="1">
            <a:spLocks/>
          </p:cNvSpPr>
          <p:nvPr/>
        </p:nvSpPr>
        <p:spPr>
          <a:xfrm>
            <a:off x="754904" y="4658385"/>
            <a:ext cx="4868724" cy="19750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  <a:spcBef>
                <a:spcPts val="2400"/>
              </a:spcBef>
            </a:pPr>
            <a:r>
              <a:rPr lang="en-US" sz="3400" b="1" cap="none">
                <a:solidFill>
                  <a:srgbClr val="FFFFFF"/>
                </a:solidFill>
                <a:latin typeface="Work Sans Medium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Get in touch:</a:t>
            </a:r>
            <a:br>
              <a:rPr lang="en-US" sz="3400" cap="none">
                <a:solidFill>
                  <a:srgbClr val="FFFFFF"/>
                </a:solidFill>
                <a:latin typeface="Work Sans Medium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3400" cap="none">
                <a:solidFill>
                  <a:srgbClr val="FFFFFF"/>
                </a:solidFill>
                <a:latin typeface="Work Sans Medium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720.593.9355</a:t>
            </a:r>
            <a:br>
              <a:rPr lang="en-US" sz="3400" cap="none">
                <a:solidFill>
                  <a:srgbClr val="FFFFFF"/>
                </a:solidFill>
                <a:latin typeface="Work Sans Medium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3400" cap="none" err="1">
                <a:solidFill>
                  <a:srgbClr val="FFFFFF"/>
                </a:solidFill>
                <a:latin typeface="Work Sans Medium" pitchFamily="2" charset="77"/>
                <a:ea typeface="Open Sans Semibold" panose="020B0706030804020204" pitchFamily="34" charset="0"/>
                <a:cs typeface="Open Sans Semibold" panose="020B0706030804020204" pitchFamily="34" charset="0"/>
              </a:rPr>
              <a:t>StellerRealEstate.com</a:t>
            </a:r>
            <a:endParaRPr lang="en-US" sz="3400" cap="none">
              <a:solidFill>
                <a:srgbClr val="FFFFFF"/>
              </a:solidFill>
              <a:latin typeface="Work Sans Medium" pitchFamily="2" charset="77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8812C1E-8EA3-6E4E-86AC-0B8A3CD82C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0397" y="2254480"/>
            <a:ext cx="4943164" cy="1627042"/>
          </a:xfrm>
        </p:spPr>
        <p:txBody>
          <a:bodyPr>
            <a:noAutofit/>
          </a:bodyPr>
          <a:lstStyle/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þ"/>
            </a:pPr>
            <a:r>
              <a:rPr lang="en-US" sz="2200" b="1">
                <a:latin typeface="Work Sans Medium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Free home value evaluation</a:t>
            </a:r>
          </a:p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þ"/>
            </a:pPr>
            <a:r>
              <a:rPr lang="en-US" sz="2200" b="1">
                <a:latin typeface="Work Sans Medium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Short-term home consult</a:t>
            </a:r>
          </a:p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þ"/>
            </a:pPr>
            <a:r>
              <a:rPr lang="en-US" sz="2200" b="1" err="1">
                <a:latin typeface="Work Sans Medium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Denverseniorseminars.com</a:t>
            </a:r>
            <a:endParaRPr lang="en-US" sz="2200" b="1">
              <a:latin typeface="Work Sans Medium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Clr>
                <a:schemeClr val="accent2"/>
              </a:buClr>
            </a:pPr>
            <a:endParaRPr lang="en-US" b="1">
              <a:latin typeface="Work Sans Medium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9F3FDE-7E5E-384E-B112-E84A241944B1}"/>
              </a:ext>
            </a:extLst>
          </p:cNvPr>
          <p:cNvSpPr txBox="1"/>
          <p:nvPr/>
        </p:nvSpPr>
        <p:spPr>
          <a:xfrm>
            <a:off x="6474476" y="1914195"/>
            <a:ext cx="494316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buClr>
                <a:schemeClr val="accent2"/>
              </a:buClr>
            </a:pPr>
            <a:r>
              <a:rPr lang="en-US" sz="2400" b="1">
                <a:solidFill>
                  <a:srgbClr val="FFFFFF"/>
                </a:solidFill>
                <a:latin typeface="Work Sans Medium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Senior Real Estate Specialist &amp;</a:t>
            </a:r>
          </a:p>
          <a:p>
            <a:pPr algn="ctr">
              <a:spcBef>
                <a:spcPts val="300"/>
              </a:spcBef>
              <a:buClr>
                <a:schemeClr val="accent2"/>
              </a:buClr>
            </a:pPr>
            <a:r>
              <a:rPr lang="en-US" sz="2400" b="1">
                <a:solidFill>
                  <a:srgbClr val="FFFFFF"/>
                </a:solidFill>
                <a:latin typeface="Work Sans Medium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Certified Senior Advisor</a:t>
            </a:r>
          </a:p>
          <a:p>
            <a:pPr algn="ctr">
              <a:spcBef>
                <a:spcPts val="300"/>
              </a:spcBef>
              <a:buClr>
                <a:schemeClr val="accent2"/>
              </a:buClr>
            </a:pPr>
            <a:r>
              <a:rPr lang="en-US" sz="2400">
                <a:solidFill>
                  <a:srgbClr val="FFFFFF"/>
                </a:solidFill>
                <a:latin typeface="Work Sans Medium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Blair Bryant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65B6461-E0C4-4D42-A999-24D2DB9FE035}"/>
              </a:ext>
            </a:extLst>
          </p:cNvPr>
          <p:cNvCxnSpPr>
            <a:cxnSpLocks/>
          </p:cNvCxnSpPr>
          <p:nvPr/>
        </p:nvCxnSpPr>
        <p:spPr>
          <a:xfrm>
            <a:off x="2043179" y="1501869"/>
            <a:ext cx="7807401" cy="0"/>
          </a:xfrm>
          <a:prstGeom prst="line">
            <a:avLst/>
          </a:prstGeom>
          <a:ln w="34925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57D0D355-10B7-4E94-88A9-D3CA45D61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397" y="2281329"/>
            <a:ext cx="498144" cy="447995"/>
          </a:xfrm>
          <a:prstGeom prst="rect">
            <a:avLst/>
          </a:prstGeom>
        </p:spPr>
      </p:pic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8DE3BCD6-B82C-48E4-8E58-1D13BE955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397" y="2844003"/>
            <a:ext cx="498144" cy="447995"/>
          </a:xfrm>
          <a:prstGeom prst="rect">
            <a:avLst/>
          </a:prstGeom>
        </p:spPr>
      </p:pic>
      <p:pic>
        <p:nvPicPr>
          <p:cNvPr id="16" name="Picture 15" descr="A picture containing shape&#10;&#10;Description automatically generated">
            <a:extLst>
              <a:ext uri="{FF2B5EF4-FFF2-40B4-BE49-F238E27FC236}">
                <a16:creationId xmlns:a16="http://schemas.microsoft.com/office/drawing/2014/main" id="{FFDA7186-8BC7-4883-B719-E3502FFF6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397" y="3362762"/>
            <a:ext cx="498144" cy="447995"/>
          </a:xfrm>
          <a:prstGeom prst="rect">
            <a:avLst/>
          </a:prstGeom>
        </p:spPr>
      </p:pic>
      <p:pic>
        <p:nvPicPr>
          <p:cNvPr id="3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30353B9-7C59-4647-B627-980916962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0080" y="4075847"/>
            <a:ext cx="3072848" cy="19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195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, indoor, office, items&#10;&#10;Description automatically generated">
            <a:extLst>
              <a:ext uri="{FF2B5EF4-FFF2-40B4-BE49-F238E27FC236}">
                <a16:creationId xmlns:a16="http://schemas.microsoft.com/office/drawing/2014/main" id="{166CD343-756D-715A-2C8A-037D092E0C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60" b="618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09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94E9959-EA46-41DD-94D6-7714FF845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77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B72F5C-5899-13CB-51D4-DA725C7E7E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0" r="6308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30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6E44F27-4BF8-0344-83CC-5772D405D323}"/>
              </a:ext>
            </a:extLst>
          </p:cNvPr>
          <p:cNvSpPr txBox="1">
            <a:spLocks/>
          </p:cNvSpPr>
          <p:nvPr/>
        </p:nvSpPr>
        <p:spPr>
          <a:xfrm>
            <a:off x="1" y="203310"/>
            <a:ext cx="12192000" cy="10593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500">
                <a:latin typeface="Work Sans Medium"/>
              </a:rPr>
              <a:t>Steller downsizing and move solutions</a:t>
            </a: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194540F-2899-C749-90CB-BB5C49089CDF}"/>
              </a:ext>
            </a:extLst>
          </p:cNvPr>
          <p:cNvCxnSpPr>
            <a:cxnSpLocks/>
          </p:cNvCxnSpPr>
          <p:nvPr/>
        </p:nvCxnSpPr>
        <p:spPr>
          <a:xfrm>
            <a:off x="1876292" y="1871751"/>
            <a:ext cx="856488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5C12F79-AB86-114A-9896-B65A5FB16A98}"/>
              </a:ext>
            </a:extLst>
          </p:cNvPr>
          <p:cNvSpPr txBox="1">
            <a:spLocks/>
          </p:cNvSpPr>
          <p:nvPr/>
        </p:nvSpPr>
        <p:spPr>
          <a:xfrm>
            <a:off x="1525901" y="2297580"/>
            <a:ext cx="8564879" cy="651229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C00000"/>
              </a:buClr>
            </a:pPr>
            <a:r>
              <a:rPr lang="en-US">
                <a:latin typeface="+mj-lt"/>
              </a:rPr>
              <a:t>DOWNSIZING COORDINATION</a:t>
            </a:r>
          </a:p>
          <a:p>
            <a:pPr marL="800100" lvl="1" indent="-342900">
              <a:buClr>
                <a:srgbClr val="C00000"/>
              </a:buClr>
            </a:pPr>
            <a:r>
              <a:rPr lang="en-US" sz="2000">
                <a:latin typeface="+mj-lt"/>
              </a:rPr>
              <a:t>ESTATE SALES AND CLEAN-OUTS</a:t>
            </a:r>
          </a:p>
          <a:p>
            <a:pPr marL="342900" indent="-342900">
              <a:buClr>
                <a:srgbClr val="C00000"/>
              </a:buClr>
            </a:pPr>
            <a:r>
              <a:rPr lang="en-US">
                <a:latin typeface="+mj-lt"/>
              </a:rPr>
              <a:t>RENOVATION SERVICES</a:t>
            </a:r>
          </a:p>
          <a:p>
            <a:pPr marL="800100" lvl="1" indent="-342900">
              <a:buClr>
                <a:srgbClr val="C00000"/>
              </a:buClr>
            </a:pPr>
            <a:r>
              <a:rPr lang="en-US" sz="2000">
                <a:latin typeface="+mj-lt"/>
              </a:rPr>
              <a:t>PRE-LISTING IMPROVEMENTS</a:t>
            </a:r>
          </a:p>
          <a:p>
            <a:pPr marL="342900" indent="-342900">
              <a:buClr>
                <a:srgbClr val="C00000"/>
              </a:buClr>
            </a:pPr>
            <a:r>
              <a:rPr lang="en-US">
                <a:latin typeface="+mj-lt"/>
              </a:rPr>
              <a:t>STAGING AND MARKETING SERVICES</a:t>
            </a:r>
          </a:p>
          <a:p>
            <a:pPr marL="342900" indent="-342900">
              <a:buClr>
                <a:srgbClr val="C00000"/>
              </a:buClr>
            </a:pPr>
            <a:r>
              <a:rPr lang="en-US">
                <a:latin typeface="+mj-lt"/>
              </a:rPr>
              <a:t>SENIOR REAL ESTATE SPECIALIST</a:t>
            </a:r>
          </a:p>
        </p:txBody>
      </p:sp>
      <p:pic>
        <p:nvPicPr>
          <p:cNvPr id="2" name="Picture 2" descr="Map&#10;&#10;Description automatically generated">
            <a:extLst>
              <a:ext uri="{FF2B5EF4-FFF2-40B4-BE49-F238E27FC236}">
                <a16:creationId xmlns:a16="http://schemas.microsoft.com/office/drawing/2014/main" id="{C93878AD-5424-44F2-A060-37A6FF20C3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45" t="3973" r="21698" b="15894"/>
          <a:stretch/>
        </p:blipFill>
        <p:spPr>
          <a:xfrm>
            <a:off x="7631273" y="2042699"/>
            <a:ext cx="3386327" cy="39580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40566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Content Placeholder 5" descr="A picture containing grass, dog, outdoor, mammal&#10;&#10;Description automatically generated">
            <a:extLst>
              <a:ext uri="{FF2B5EF4-FFF2-40B4-BE49-F238E27FC236}">
                <a16:creationId xmlns:a16="http://schemas.microsoft.com/office/drawing/2014/main" id="{93B2196F-864B-AD4B-940D-EAF892E03B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48" r="3" b="20490"/>
          <a:stretch/>
        </p:blipFill>
        <p:spPr>
          <a:xfrm>
            <a:off x="1279526" y="1116344"/>
            <a:ext cx="2799103" cy="185078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7B2BA14B-5449-A642-A706-E84C65EE9001}"/>
              </a:ext>
            </a:extLst>
          </p:cNvPr>
          <p:cNvSpPr txBox="1">
            <a:spLocks/>
          </p:cNvSpPr>
          <p:nvPr/>
        </p:nvSpPr>
        <p:spPr>
          <a:xfrm>
            <a:off x="5196457" y="804519"/>
            <a:ext cx="600119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>
                <a:latin typeface="Work Sans" pitchFamily="2" charset="77"/>
              </a:rPr>
              <a:t>Blair Bryant-realtor, Director of senior services</a:t>
            </a:r>
          </a:p>
        </p:txBody>
      </p:sp>
      <p:pic>
        <p:nvPicPr>
          <p:cNvPr id="43" name="Content Placeholder 7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49FD9165-812F-644A-9AA3-274A5F38D5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t="11838" r="3" b="3"/>
          <a:stretch/>
        </p:blipFill>
        <p:spPr>
          <a:xfrm>
            <a:off x="1279526" y="3429000"/>
            <a:ext cx="2799103" cy="185078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4" name="Content Placeholder 11">
            <a:extLst>
              <a:ext uri="{FF2B5EF4-FFF2-40B4-BE49-F238E27FC236}">
                <a16:creationId xmlns:a16="http://schemas.microsoft.com/office/drawing/2014/main" id="{AAD7E83D-3877-F240-87D5-2DE93AA3A657}"/>
              </a:ext>
            </a:extLst>
          </p:cNvPr>
          <p:cNvSpPr txBox="1">
            <a:spLocks/>
          </p:cNvSpPr>
          <p:nvPr/>
        </p:nvSpPr>
        <p:spPr>
          <a:xfrm>
            <a:off x="5196457" y="2015732"/>
            <a:ext cx="5550357" cy="345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Designated Broker and Director of Senior Services-Steller Real Estate</a:t>
            </a:r>
          </a:p>
          <a:p>
            <a:r>
              <a:rPr lang="en-US" dirty="0"/>
              <a:t>Former Educator, Choral Music Education</a:t>
            </a:r>
          </a:p>
          <a:p>
            <a:r>
              <a:rPr lang="en-US" dirty="0"/>
              <a:t>Raised in South Florida and moved to Colorado 1994</a:t>
            </a:r>
          </a:p>
          <a:p>
            <a:r>
              <a:rPr lang="en-US" dirty="0"/>
              <a:t>Bachelor’s CU-Boulder, Master’s Florida State University</a:t>
            </a:r>
          </a:p>
          <a:p>
            <a:endParaRPr lang="en-US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25213AB-0C90-A744-84B5-92F2D8A0DED1}"/>
              </a:ext>
            </a:extLst>
          </p:cNvPr>
          <p:cNvCxnSpPr>
            <a:cxnSpLocks/>
          </p:cNvCxnSpPr>
          <p:nvPr/>
        </p:nvCxnSpPr>
        <p:spPr>
          <a:xfrm>
            <a:off x="5306518" y="1853754"/>
            <a:ext cx="5134654" cy="17997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789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AFECFF2-9EDE-AE4C-9C30-565F65C3AE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542246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7DE1CFF-1FA7-FA43-99B1-3BD72D79DDF1}"/>
              </a:ext>
            </a:extLst>
          </p:cNvPr>
          <p:cNvSpPr txBox="1"/>
          <p:nvPr/>
        </p:nvSpPr>
        <p:spPr>
          <a:xfrm>
            <a:off x="383060" y="719666"/>
            <a:ext cx="3768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Downsizing Moves are Different</a:t>
            </a:r>
          </a:p>
        </p:txBody>
      </p:sp>
    </p:spTree>
    <p:extLst>
      <p:ext uri="{BB962C8B-B14F-4D97-AF65-F5344CB8AC3E}">
        <p14:creationId xmlns:p14="http://schemas.microsoft.com/office/powerpoint/2010/main" val="4012838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21A4066-B261-49FE-952E-A0FE3EE7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81B4579-E2EA-4BD7-94FF-0A0BEE135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0CE3696-E3B5-4C08-831C-8A83C204B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1" y="432958"/>
            <a:ext cx="3530157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Two Big Decisions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1958111-BC13-4D45-AB27-0C2C83F9B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8FB0AF-9CE5-4604-A5DD-134C8B48ED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6627" y="2015731"/>
            <a:ext cx="4807563" cy="40993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What do I do with all my stuff?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Where would I move?	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2188758-E18A-4CE5-9D03-F4BF5D887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46003" y="583365"/>
            <a:chExt cx="6091790" cy="518192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21513DD-C15F-4381-AEA6-ED9E5E218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ED2DE01-7F43-4858-85FC-27022DA78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2559D91-9B76-4A29-B996-92FC2B92BB7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r="6465" b="-2"/>
          <a:stretch/>
        </p:blipFill>
        <p:spPr>
          <a:xfrm>
            <a:off x="6093926" y="1116345"/>
            <a:ext cx="4821551" cy="386617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42F4933-2ECF-4EE5-BCE4-F19E3CA60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6FAC23C-014D-4AC5-AD1B-36F7D0E7E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107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d865e0a-ed9a-4328-b102-5aff462274bc">
      <Terms xmlns="http://schemas.microsoft.com/office/infopath/2007/PartnerControls"/>
    </lcf76f155ced4ddcb4097134ff3c332f>
    <TaxCatchAll xmlns="934931dd-35c8-4aaa-909d-f5069f95972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CB2F948985DC4CA22A847796A4936B" ma:contentTypeVersion="16" ma:contentTypeDescription="Create a new document." ma:contentTypeScope="" ma:versionID="56f1fe470a157b6ada74c6019986bc2a">
  <xsd:schema xmlns:xsd="http://www.w3.org/2001/XMLSchema" xmlns:xs="http://www.w3.org/2001/XMLSchema" xmlns:p="http://schemas.microsoft.com/office/2006/metadata/properties" xmlns:ns2="934931dd-35c8-4aaa-909d-f5069f95972c" xmlns:ns3="ad865e0a-ed9a-4328-b102-5aff462274bc" targetNamespace="http://schemas.microsoft.com/office/2006/metadata/properties" ma:root="true" ma:fieldsID="addd4d74ade0f5a176f2dceba43bafc5" ns2:_="" ns3:_="">
    <xsd:import namespace="934931dd-35c8-4aaa-909d-f5069f95972c"/>
    <xsd:import namespace="ad865e0a-ed9a-4328-b102-5aff462274b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4931dd-35c8-4aaa-909d-f5069f95972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b464e58-257f-43ed-8fe3-10c889c62c34}" ma:internalName="TaxCatchAll" ma:showField="CatchAllData" ma:web="934931dd-35c8-4aaa-909d-f5069f9597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865e0a-ed9a-4328-b102-5aff462274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0a44687-adbe-4863-ac0c-2407e0b278d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89C6DE9-3EF7-4530-9CE2-0BB56AE20672}">
  <ds:schemaRefs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purl.org/dc/terms/"/>
    <ds:schemaRef ds:uri="ad865e0a-ed9a-4328-b102-5aff462274bc"/>
    <ds:schemaRef ds:uri="934931dd-35c8-4aaa-909d-f5069f95972c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F6E4B4B-5D0E-4EEE-9983-AA75D2AEFD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4931dd-35c8-4aaa-909d-f5069f95972c"/>
    <ds:schemaRef ds:uri="ad865e0a-ed9a-4328-b102-5aff462274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FE1BB1A-FA37-40C4-BF5B-4CEA215D584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60908</TotalTime>
  <Words>430</Words>
  <Application>Microsoft Office PowerPoint</Application>
  <PresentationFormat>Widescreen</PresentationFormat>
  <Paragraphs>141</Paragraphs>
  <Slides>25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Gill Sans MT</vt:lpstr>
      <vt:lpstr>Verdana</vt:lpstr>
      <vt:lpstr>Wingdings</vt:lpstr>
      <vt:lpstr>Work Sans</vt:lpstr>
      <vt:lpstr>Work Sans Medium</vt:lpstr>
      <vt:lpstr>Gallery</vt:lpstr>
      <vt:lpstr>Simplify your life: declutter-prepare-move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 Big Decisions</vt:lpstr>
      <vt:lpstr>downsizing</vt:lpstr>
      <vt:lpstr>HOW WE GOT HERE</vt:lpstr>
      <vt:lpstr>THREE  Strategies for downsizing</vt:lpstr>
      <vt:lpstr>THREE  Strategies for downsizing</vt:lpstr>
      <vt:lpstr>THREE  Strategies for downsizing</vt:lpstr>
      <vt:lpstr>PowerPoint Presentation</vt:lpstr>
      <vt:lpstr>WHAT’S HOT</vt:lpstr>
      <vt:lpstr>WHAT’S NOT</vt:lpstr>
      <vt:lpstr>Getting Started</vt:lpstr>
      <vt:lpstr>OTHER SERVICES TO REMEMBER</vt:lpstr>
      <vt:lpstr>What Housing Options are Available?</vt:lpstr>
      <vt:lpstr>PowerPoint Presentation</vt:lpstr>
      <vt:lpstr>What does your ideal next home look like?</vt:lpstr>
      <vt:lpstr>PowerPoint Presentation</vt:lpstr>
      <vt:lpstr>PowerPoint Presentation</vt:lpstr>
      <vt:lpstr>The Steller Group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Blueprint for Success:  Down Sizing during turbulent times</dc:title>
  <dc:creator>Blair Bryant</dc:creator>
  <cp:lastModifiedBy>Frank Impinna</cp:lastModifiedBy>
  <cp:revision>49</cp:revision>
  <cp:lastPrinted>2023-04-18T15:05:50Z</cp:lastPrinted>
  <dcterms:created xsi:type="dcterms:W3CDTF">2020-10-13T16:48:32Z</dcterms:created>
  <dcterms:modified xsi:type="dcterms:W3CDTF">2023-05-26T10:41:27Z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0x01010020CB2F948985DC4CA22A847796A4936B</vt:lpwstr>
  </property>
  <property fmtid="{D5CDD505-2E9C-101B-9397-08002B2CF9AE}" pid="3" name="MediaServiceImageTags">
    <vt:lpwstr/>
  </property>
</Properties>
</file>